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0" r:id="rId4"/>
    <p:sldId id="259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F5D49E-6415-447D-9E46-032991679ED3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BE01B0F-84E6-422A-95CA-DBDBD42D0F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Functions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Linear, Quadratic, Absolute Value, Radical and Rational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778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Function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199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n-US" sz="2200" b="1" dirty="0" smtClean="0"/>
              <a:t>Definition: </a:t>
            </a:r>
            <a:r>
              <a:rPr lang="en-US" sz="2200" dirty="0" smtClean="0"/>
              <a:t>A </a:t>
            </a:r>
            <a:r>
              <a:rPr lang="en-US" sz="2200" dirty="0"/>
              <a:t>function, sometimes called a mapping, is a relation in which no two different ordered pairs have the same x-coordinate or first member.</a:t>
            </a:r>
          </a:p>
          <a:p>
            <a:pPr lvl="2"/>
            <a:r>
              <a:rPr lang="en-US" dirty="0"/>
              <a:t>One value </a:t>
            </a:r>
            <a:r>
              <a:rPr lang="en-US" dirty="0" smtClean="0"/>
              <a:t>of the Domain </a:t>
            </a:r>
            <a:r>
              <a:rPr lang="en-US" dirty="0"/>
              <a:t>is assigned to a unique element in </a:t>
            </a:r>
            <a:r>
              <a:rPr lang="en-US" dirty="0" smtClean="0"/>
              <a:t>Range.</a:t>
            </a:r>
          </a:p>
          <a:p>
            <a:pPr lvl="1"/>
            <a:endParaRPr lang="en-US" dirty="0"/>
          </a:p>
          <a:p>
            <a:r>
              <a:rPr lang="en-US" sz="2200" b="1" dirty="0" smtClean="0"/>
              <a:t>Vertical </a:t>
            </a:r>
            <a:r>
              <a:rPr lang="en-US" sz="2200" b="1" dirty="0"/>
              <a:t>Line Test: </a:t>
            </a:r>
            <a:r>
              <a:rPr lang="en-US" sz="2200" dirty="0"/>
              <a:t>a graph defines y as a function of x if and only if no vertical line intersect the graph in more than one point</a:t>
            </a:r>
            <a:r>
              <a:rPr lang="en-US" sz="2200" dirty="0" smtClean="0"/>
              <a:t>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428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Linear Equations</a:t>
            </a:r>
            <a:endParaRPr lang="en-US" sz="54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lvl="0"/>
                <a:r>
                  <a:rPr lang="en-US" sz="2800" dirty="0" smtClean="0"/>
                  <a:t>A </a:t>
                </a:r>
                <a:r>
                  <a:rPr lang="en-US" sz="2800" dirty="0"/>
                  <a:t>function that can be written in the form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𝑚𝑥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/>
                  <a:t>, where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</a:rPr>
                      <m:t>≠0</m:t>
                    </m:r>
                  </m:oMath>
                </a14:m>
                <a:r>
                  <a:rPr lang="en-US" sz="2800" dirty="0"/>
                  <a:t> and </a:t>
                </a:r>
                <a:r>
                  <a:rPr lang="en-US" sz="2800" b="1" i="1" dirty="0"/>
                  <a:t>b</a:t>
                </a:r>
                <a:r>
                  <a:rPr lang="en-US" sz="2800" dirty="0"/>
                  <a:t> are real numbers</a:t>
                </a:r>
                <a:r>
                  <a:rPr lang="en-US" sz="2800" dirty="0" smtClean="0"/>
                  <a:t>.</a:t>
                </a:r>
              </a:p>
              <a:p>
                <a:pPr marL="0" lvl="0" indent="0">
                  <a:buNone/>
                </a:pPr>
                <a:endParaRPr lang="en-US" sz="2800" dirty="0"/>
              </a:p>
              <a:p>
                <a:pPr lvl="0"/>
                <a:r>
                  <a:rPr lang="en-US" sz="2800" b="1" dirty="0" smtClean="0"/>
                  <a:t>Vertical Line: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𝑎</m:t>
                    </m:r>
                  </m:oMath>
                </a14:m>
                <a:endParaRPr lang="en-US" sz="2800" i="1" dirty="0" smtClean="0"/>
              </a:p>
              <a:p>
                <a:pPr lvl="0"/>
                <a:endParaRPr lang="en-US" sz="2800" i="1" dirty="0" smtClean="0"/>
              </a:p>
              <a:p>
                <a:r>
                  <a:rPr lang="en-US" sz="2800" b="1" dirty="0" smtClean="0"/>
                  <a:t>Horizontal Line: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2800" dirty="0" smtClean="0"/>
              </a:p>
              <a:p>
                <a:pPr marL="0" lv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554" b="-1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00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Domain and Range</a:t>
            </a:r>
            <a:endParaRPr lang="en-US" sz="54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316009"/>
            <a:ext cx="3057148" cy="639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dirty="0" smtClean="0"/>
              <a:t>Domain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990600" y="3107803"/>
                <a:ext cx="3530279" cy="2835797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en-US" sz="2800" dirty="0" smtClean="0"/>
                  <a:t>The set of all input values (x-values) for a function.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,…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990600" y="3107803"/>
                <a:ext cx="3530279" cy="2835797"/>
              </a:xfrm>
              <a:blipFill rotWithShape="1">
                <a:blip r:embed="rId2"/>
                <a:stretch>
                  <a:fillRect t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283" y="2316010"/>
            <a:ext cx="3055717" cy="639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/>
              <a:t>Range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733544" y="3107803"/>
                <a:ext cx="3419856" cy="2835797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en-US" sz="2800" dirty="0" smtClean="0"/>
                  <a:t>The set of all output values (y-values) corresponding to elements in the domain.</a:t>
                </a:r>
              </a:p>
              <a:p>
                <a:endParaRPr lang="en-US" sz="2800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,…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733544" y="3107803"/>
                <a:ext cx="3419856" cy="2835797"/>
              </a:xfrm>
              <a:blipFill rotWithShape="1">
                <a:blip r:embed="rId3"/>
                <a:stretch>
                  <a:fillRect t="-4487" r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54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92500"/>
              </a:bodyPr>
              <a:lstStyle/>
              <a:p>
                <a:pPr>
                  <a:lnSpc>
                    <a:spcPct val="160000"/>
                  </a:lnSpc>
                </a:pP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600" dirty="0" smtClean="0"/>
              </a:p>
              <a:p>
                <a:pPr>
                  <a:lnSpc>
                    <a:spcPct val="160000"/>
                  </a:lnSpc>
                </a:pP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=3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600" dirty="0" smtClean="0"/>
              </a:p>
              <a:p>
                <a:pPr>
                  <a:lnSpc>
                    <a:spcPct val="160000"/>
                  </a:lnSpc>
                </a:pP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+2</m:t>
                    </m:r>
                  </m:oMath>
                </a14:m>
                <a:endParaRPr lang="en-US" sz="2600" dirty="0" smtClean="0"/>
              </a:p>
              <a:p>
                <a:pPr>
                  <a:lnSpc>
                    <a:spcPct val="160000"/>
                  </a:lnSpc>
                </a:pPr>
                <a:endParaRPr lang="en-US" sz="2600" dirty="0"/>
              </a:p>
              <a:p>
                <a:pPr>
                  <a:lnSpc>
                    <a:spcPct val="160000"/>
                  </a:lnSpc>
                </a:pP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=3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+2</m:t>
                    </m:r>
                  </m:oMath>
                </a14:m>
                <a:endParaRPr lang="en-US" sz="2600" dirty="0" smtClean="0"/>
              </a:p>
              <a:p>
                <a:pPr>
                  <a:lnSpc>
                    <a:spcPct val="160000"/>
                  </a:lnSpc>
                </a:pPr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=−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=−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endParaRPr lang="en-US" sz="28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𝑦</m:t>
                    </m:r>
                    <m:r>
                      <a:rPr lang="en-US" sz="2800" i="1" smtClean="0">
                        <a:latin typeface="Cambria Math"/>
                      </a:rPr>
                      <m:t>=−4</m:t>
                    </m:r>
                  </m:oMath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=6</m:t>
                    </m:r>
                  </m:oMath>
                </a14:m>
                <a:endParaRPr lang="en-US" sz="2800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65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Worksheet</a:t>
            </a:r>
            <a:endParaRPr lang="en-US" sz="54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dirty="0" smtClean="0"/>
                  <a:t>Add two problems to back of worksheet:</a:t>
                </a:r>
              </a:p>
              <a:p>
                <a:pPr marL="82296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=6</m:t>
                    </m:r>
                  </m:oMath>
                </a14:m>
                <a:endParaRPr lang="en-US" i="1" dirty="0" smtClean="0"/>
              </a:p>
              <a:p>
                <a:pPr marL="82296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=−2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Fill in the values of the table, graph the equation and then </a:t>
                </a:r>
                <a:r>
                  <a:rPr lang="en-US" b="1" dirty="0" smtClean="0"/>
                  <a:t>state the domain and range for each problem. </a:t>
                </a:r>
              </a:p>
              <a:p>
                <a:r>
                  <a:rPr lang="en-US" dirty="0" smtClean="0"/>
                  <a:t>State the slope and y-intercept for each equation.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82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</TotalTime>
  <Words>298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Functions</vt:lpstr>
      <vt:lpstr>Function</vt:lpstr>
      <vt:lpstr>Linear Equations</vt:lpstr>
      <vt:lpstr>Domain and Range</vt:lpstr>
      <vt:lpstr>Examples:</vt:lpstr>
      <vt:lpstr>Worksheet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Amanda</dc:creator>
  <cp:lastModifiedBy>Amanda</cp:lastModifiedBy>
  <cp:revision>13</cp:revision>
  <dcterms:created xsi:type="dcterms:W3CDTF">2014-09-11T00:06:53Z</dcterms:created>
  <dcterms:modified xsi:type="dcterms:W3CDTF">2014-09-15T13:56:24Z</dcterms:modified>
</cp:coreProperties>
</file>