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934D18-A3D7-47BF-9A64-E4ACBB61B101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FF18A4-14C8-49FD-80CB-7B09C76AE0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Solutions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/>
                      </a:rPr>
                      <m:t>(</m:t>
                    </m:r>
                    <m:r>
                      <a:rPr lang="en-US" sz="3600" b="0" i="1" dirty="0" smtClean="0">
                        <a:latin typeface="Cambria Math"/>
                      </a:rPr>
                      <m:t>𝑥</m:t>
                    </m:r>
                    <m:r>
                      <a:rPr lang="en-US" sz="3600" b="0" i="1" dirty="0" smtClean="0">
                        <a:latin typeface="Cambria Math"/>
                      </a:rPr>
                      <m:t>+4)(</m:t>
                    </m:r>
                    <m:r>
                      <a:rPr lang="en-US" sz="3600" b="0" i="1" dirty="0" smtClean="0">
                        <a:latin typeface="Cambria Math"/>
                      </a:rPr>
                      <m:t>𝑥</m:t>
                    </m:r>
                    <m:r>
                      <a:rPr lang="en-US" sz="3600" b="0" i="1" dirty="0" smtClean="0">
                        <a:latin typeface="Cambria Math"/>
                      </a:rPr>
                      <m:t>+2)</m:t>
                    </m:r>
                  </m:oMath>
                </a14:m>
                <a:endParaRPr lang="en-US" sz="3600" b="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−7)(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−3)</m:t>
                    </m:r>
                  </m:oMath>
                </a14:m>
                <a:endParaRPr lang="en-US" sz="36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−7)(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+5)</m:t>
                    </m:r>
                  </m:oMath>
                </a14:m>
                <a:endParaRPr lang="en-US" sz="36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+5)(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−2)</m:t>
                    </m:r>
                  </m:oMath>
                </a14:m>
                <a:endParaRPr lang="en-US" sz="36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+8)(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+4)</m:t>
                    </m:r>
                  </m:oMath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92500"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−10)(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−4)</m:t>
                    </m:r>
                  </m:oMath>
                </a14:m>
                <a:endParaRPr lang="en-US" sz="36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−10)(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b="0" i="1" dirty="0" smtClean="0">
                        <a:latin typeface="Cambria Math"/>
                      </a:rPr>
                      <m:t>+</m:t>
                    </m:r>
                    <m:r>
                      <a:rPr lang="en-US" sz="3600" i="1" dirty="0" smtClean="0">
                        <a:latin typeface="Cambria Math"/>
                      </a:rPr>
                      <m:t>9)</m:t>
                    </m:r>
                  </m:oMath>
                </a14:m>
                <a:endParaRPr lang="en-US" sz="36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+11)(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−3)</m:t>
                    </m:r>
                  </m:oMath>
                </a14:m>
                <a:endParaRPr lang="en-US" sz="36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+6)(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+4)</m:t>
                    </m:r>
                  </m:oMath>
                </a14:m>
                <a:endParaRPr lang="en-US" sz="36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</a:rPr>
                      <m:t>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−12)(</m:t>
                    </m:r>
                    <m:r>
                      <a:rPr lang="en-US" sz="3600" i="1" dirty="0" smtClean="0">
                        <a:latin typeface="Cambria Math"/>
                      </a:rPr>
                      <m:t>𝑥</m:t>
                    </m:r>
                    <m:r>
                      <a:rPr lang="en-US" sz="3600" i="1" dirty="0" smtClean="0">
                        <a:latin typeface="Cambria Math"/>
                      </a:rPr>
                      <m:t>+2)</m:t>
                    </m:r>
                  </m:oMath>
                </a14:m>
                <a:endParaRPr lang="en-US" sz="36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8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Solutions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lnSpc>
                    <a:spcPct val="16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</a:rPr>
                      <m:t> </m:t>
                    </m:r>
                    <m:r>
                      <a:rPr lang="en-US" sz="3200" i="1" dirty="0" smtClean="0">
                        <a:latin typeface="Cambria Math"/>
                      </a:rPr>
                      <m:t>(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+5)(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−5)</m:t>
                    </m:r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6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</a:rPr>
                      <m:t> </m:t>
                    </m:r>
                    <m:r>
                      <a:rPr lang="en-US" sz="3200" i="1" dirty="0" smtClean="0">
                        <a:latin typeface="Cambria Math"/>
                      </a:rPr>
                      <m:t>(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−7)(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+7)</m:t>
                    </m:r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6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</a:rPr>
                      <m:t> </m:t>
                    </m:r>
                    <m:r>
                      <a:rPr lang="en-US" sz="3200" i="1" dirty="0" smtClean="0">
                        <a:latin typeface="Cambria Math"/>
                      </a:rPr>
                      <m:t>(2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−3)(2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+3)</m:t>
                    </m:r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6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</a:rPr>
                      <m:t> </m:t>
                    </m:r>
                    <m:r>
                      <a:rPr lang="en-US" sz="3200" i="1" dirty="0" smtClean="0">
                        <a:latin typeface="Cambria Math"/>
                      </a:rPr>
                      <m:t>(4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−5)(4</m:t>
                    </m:r>
                    <m:r>
                      <a:rPr lang="en-US" sz="3200" i="1" dirty="0" smtClean="0"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latin typeface="Cambria Math"/>
                      </a:rPr>
                      <m:t>+5)</m:t>
                    </m:r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60000"/>
                  </a:lnSpc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3200" i="1" dirty="0" smtClean="0">
                            <a:latin typeface="Cambria Math"/>
                          </a:rPr>
                          <m:t>+4</m:t>
                        </m:r>
                      </m:e>
                    </m:d>
                    <m:d>
                      <m:d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3200" i="1" dirty="0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endParaRPr lang="en-US" sz="3200" i="1" dirty="0" smtClean="0">
                  <a:latin typeface="Cambria Math"/>
                </a:endParaRP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 dirty="0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i="1" dirty="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i="1" dirty="0" smtClean="0">
                                  <a:latin typeface="Cambria Math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US" sz="3200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200" i="1" dirty="0" smtClean="0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en-US" sz="32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200" i="1" dirty="0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32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3200" i="1" dirty="0" smtClean="0">
                                <a:latin typeface="Cambria Math"/>
                              </a:rPr>
                              <m:t>−10</m:t>
                            </m:r>
                          </m:e>
                        </m:d>
                      </m:e>
                      <m:sup>
                        <m:r>
                          <a:rPr lang="en-US" sz="32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2</m:t>
                    </m:r>
                    <m:d>
                      <m:d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 dirty="0" smtClean="0">
                            <a:latin typeface="Cambria Math"/>
                          </a:rPr>
                          <m:t>+7</m:t>
                        </m:r>
                        <m:r>
                          <a:rPr lang="en-US" sz="320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sz="3200" i="1" dirty="0" smtClean="0">
                            <a:latin typeface="Cambria Math"/>
                          </a:rPr>
                          <m:t>10</m:t>
                        </m:r>
                      </m:e>
                    </m:d>
                    <m:r>
                      <a:rPr lang="en-US" sz="3200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2</m:t>
                    </m:r>
                    <m:d>
                      <m:dPr>
                        <m:ctrlPr>
                          <a:rPr lang="en-US" sz="32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3200" b="0" i="0" dirty="0" smtClean="0">
                            <a:latin typeface="Cambria Math"/>
                            <a:ea typeface="Cambria Math"/>
                          </a:rPr>
                          <m:t>+5</m:t>
                        </m:r>
                      </m:e>
                    </m:d>
                    <m:d>
                      <m:dPr>
                        <m:ctrlPr>
                          <a:rPr lang="en-US" sz="32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/>
                            <a:ea typeface="Cambria Math"/>
                          </a:rPr>
                          <m:t>x</m:t>
                        </m:r>
                        <m:r>
                          <a:rPr lang="en-US" sz="3200" b="0" i="0" dirty="0" smtClean="0">
                            <a:latin typeface="Cambria Math"/>
                            <a:ea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US" sz="3200" b="0" dirty="0" smtClean="0">
                  <a:ea typeface="Cambria Math"/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−4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−5</m:t>
                        </m:r>
                      </m:e>
                    </m:d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→3(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−5)(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+1)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40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217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Solutions</vt:lpstr>
      <vt:lpstr>Solutions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Amanda</dc:creator>
  <cp:lastModifiedBy>Amanda</cp:lastModifiedBy>
  <cp:revision>5</cp:revision>
  <dcterms:created xsi:type="dcterms:W3CDTF">2014-09-08T23:46:26Z</dcterms:created>
  <dcterms:modified xsi:type="dcterms:W3CDTF">2014-09-09T16:40:40Z</dcterms:modified>
</cp:coreProperties>
</file>