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825F85-6C18-42A6-9483-0C92DA59D00C}" type="doc">
      <dgm:prSet loTypeId="urn:microsoft.com/office/officeart/2005/8/layout/hierarchy1" loCatId="hierarchy" qsTypeId="urn:microsoft.com/office/officeart/2005/8/quickstyle/3d2" qsCatId="3D" csTypeId="urn:microsoft.com/office/officeart/2005/8/colors/colorful4" csCatId="colorful"/>
      <dgm:spPr/>
    </dgm:pt>
    <dgm:pt modelId="{EED9EB84-6E25-473A-BA42-B2D47BEB994B}">
      <dgm:prSet/>
      <dgm:spPr/>
      <dgm:t>
        <a:bodyPr/>
        <a:lstStyle/>
        <a:p>
          <a:pPr marR="0" algn="ctr" rtl="0"/>
          <a:r>
            <a:rPr lang="en-US" b="0" i="0" u="none" strike="noStrike" baseline="0" smtClean="0">
              <a:latin typeface="Palatino Linotype" panose="02040502050505030304" pitchFamily="18" charset="0"/>
            </a:rPr>
            <a:t>Are your terms positive or negative?</a:t>
          </a:r>
          <a:endParaRPr lang="en-US" smtClean="0">
            <a:latin typeface="Palatino Linotype" panose="02040502050505030304" pitchFamily="18" charset="0"/>
          </a:endParaRPr>
        </a:p>
      </dgm:t>
    </dgm:pt>
    <dgm:pt modelId="{122CCD0D-1D79-4017-90B9-2DD0663ECB01}" type="parTrans" cxnId="{E9B5A17B-D8DC-448B-BFB5-B1A699E72B5E}">
      <dgm:prSet/>
      <dgm:spPr/>
      <dgm:t>
        <a:bodyPr/>
        <a:lstStyle/>
        <a:p>
          <a:endParaRPr lang="en-US"/>
        </a:p>
      </dgm:t>
    </dgm:pt>
    <dgm:pt modelId="{067C1B5B-5B06-4A0F-8DA4-313A37F43D10}" type="sibTrans" cxnId="{E9B5A17B-D8DC-448B-BFB5-B1A699E72B5E}">
      <dgm:prSet/>
      <dgm:spPr/>
      <dgm:t>
        <a:bodyPr/>
        <a:lstStyle/>
        <a:p>
          <a:endParaRPr lang="en-US"/>
        </a:p>
      </dgm:t>
    </dgm:pt>
    <dgm:pt modelId="{C8FDC10A-E56A-457B-BEF9-3C02476AF754}">
      <dgm:prSet/>
      <dgm:spPr/>
      <dgm:t>
        <a:bodyPr/>
        <a:lstStyle/>
        <a:p>
          <a:pPr marR="0" algn="ctr" rtl="0"/>
          <a:r>
            <a:rPr lang="en-US" b="0" i="0" u="none" strike="noStrike" baseline="0" smtClean="0">
              <a:latin typeface="Palatino Linotype" panose="02040502050505030304" pitchFamily="18" charset="0"/>
            </a:rPr>
            <a:t>Your constant term is positive.</a:t>
          </a:r>
          <a:endParaRPr lang="en-US" smtClean="0">
            <a:latin typeface="Palatino Linotype" panose="02040502050505030304" pitchFamily="18" charset="0"/>
          </a:endParaRPr>
        </a:p>
      </dgm:t>
    </dgm:pt>
    <dgm:pt modelId="{42E6B8F8-664D-42C2-A3EF-2065071C2EA2}" type="parTrans" cxnId="{CC6D4931-3CCA-4CCE-B939-9C310D4A6938}">
      <dgm:prSet/>
      <dgm:spPr/>
      <dgm:t>
        <a:bodyPr/>
        <a:lstStyle/>
        <a:p>
          <a:endParaRPr lang="en-US"/>
        </a:p>
      </dgm:t>
    </dgm:pt>
    <dgm:pt modelId="{354C0880-1D5F-405F-B676-514D43261401}" type="sibTrans" cxnId="{CC6D4931-3CCA-4CCE-B939-9C310D4A6938}">
      <dgm:prSet/>
      <dgm:spPr/>
      <dgm:t>
        <a:bodyPr/>
        <a:lstStyle/>
        <a:p>
          <a:endParaRPr lang="en-US"/>
        </a:p>
      </dgm:t>
    </dgm:pt>
    <dgm:pt modelId="{AE4DCEAE-558F-4BF0-B9CB-E27279D5D88B}">
      <dgm:prSet/>
      <dgm:spPr/>
      <dgm:t>
        <a:bodyPr/>
        <a:lstStyle/>
        <a:p>
          <a:pPr marR="0" algn="ctr" rtl="0"/>
          <a:r>
            <a:rPr lang="en-US" b="0" i="0" u="none" strike="noStrike" baseline="0" smtClean="0">
              <a:latin typeface="Palatino Linotype" panose="02040502050505030304" pitchFamily="18" charset="0"/>
            </a:rPr>
            <a:t>Both terms are positive if </a:t>
          </a:r>
          <a:r>
            <a:rPr lang="en-US" b="1" i="1" u="none" strike="noStrike" baseline="0" smtClean="0">
              <a:latin typeface="Palatino Linotype" panose="02040502050505030304" pitchFamily="18" charset="0"/>
            </a:rPr>
            <a:t>x</a:t>
          </a:r>
          <a:r>
            <a:rPr lang="en-US" b="0" i="0" u="none" strike="noStrike" baseline="0" smtClean="0">
              <a:latin typeface="Palatino Linotype" panose="02040502050505030304" pitchFamily="18" charset="0"/>
            </a:rPr>
            <a:t> term is positive.</a:t>
          </a:r>
        </a:p>
      </dgm:t>
    </dgm:pt>
    <dgm:pt modelId="{CAC29627-0881-4D35-9B88-642135849B7F}" type="parTrans" cxnId="{4FCA902B-4DA0-4346-8589-C15A6EB24785}">
      <dgm:prSet/>
      <dgm:spPr/>
      <dgm:t>
        <a:bodyPr/>
        <a:lstStyle/>
        <a:p>
          <a:endParaRPr lang="en-US"/>
        </a:p>
      </dgm:t>
    </dgm:pt>
    <dgm:pt modelId="{344E0C04-988B-4153-B7A1-C4D1DDDE7BAC}" type="sibTrans" cxnId="{4FCA902B-4DA0-4346-8589-C15A6EB24785}">
      <dgm:prSet/>
      <dgm:spPr/>
      <dgm:t>
        <a:bodyPr/>
        <a:lstStyle/>
        <a:p>
          <a:endParaRPr lang="en-US"/>
        </a:p>
      </dgm:t>
    </dgm:pt>
    <dgm:pt modelId="{228402FC-BDDB-4281-8327-8C1241CFCD98}">
      <dgm:prSet/>
      <dgm:spPr/>
      <dgm:t>
        <a:bodyPr/>
        <a:lstStyle/>
        <a:p>
          <a:pPr marR="0" algn="ctr" rtl="0"/>
          <a:r>
            <a:rPr lang="en-US" b="0" i="0" u="none" strike="noStrike" baseline="0" smtClean="0">
              <a:latin typeface="Palatino Linotype" panose="02040502050505030304" pitchFamily="18" charset="0"/>
            </a:rPr>
            <a:t>Both terms are negative if </a:t>
          </a:r>
          <a:r>
            <a:rPr lang="en-US" b="1" i="1" u="none" strike="noStrike" baseline="0" smtClean="0">
              <a:latin typeface="Palatino Linotype" panose="02040502050505030304" pitchFamily="18" charset="0"/>
            </a:rPr>
            <a:t>x</a:t>
          </a:r>
          <a:r>
            <a:rPr lang="en-US" b="0" i="0" u="none" strike="noStrike" baseline="0" smtClean="0">
              <a:latin typeface="Palatino Linotype" panose="02040502050505030304" pitchFamily="18" charset="0"/>
            </a:rPr>
            <a:t> term is negative.</a:t>
          </a:r>
        </a:p>
      </dgm:t>
    </dgm:pt>
    <dgm:pt modelId="{0B3B9C10-D5BE-464C-923C-593A92FA9CC9}" type="parTrans" cxnId="{1F37BC8C-255E-4204-87DC-D5BEF9FCAB37}">
      <dgm:prSet/>
      <dgm:spPr/>
      <dgm:t>
        <a:bodyPr/>
        <a:lstStyle/>
        <a:p>
          <a:endParaRPr lang="en-US"/>
        </a:p>
      </dgm:t>
    </dgm:pt>
    <dgm:pt modelId="{F27CC876-EEB0-4A8D-BC73-AD406A5C068D}" type="sibTrans" cxnId="{1F37BC8C-255E-4204-87DC-D5BEF9FCAB37}">
      <dgm:prSet/>
      <dgm:spPr/>
      <dgm:t>
        <a:bodyPr/>
        <a:lstStyle/>
        <a:p>
          <a:endParaRPr lang="en-US"/>
        </a:p>
      </dgm:t>
    </dgm:pt>
    <dgm:pt modelId="{346A3A3F-D64F-4A2F-A396-D8C80025A198}">
      <dgm:prSet/>
      <dgm:spPr/>
      <dgm:t>
        <a:bodyPr/>
        <a:lstStyle/>
        <a:p>
          <a:pPr marR="0" algn="ctr" rtl="0"/>
          <a:r>
            <a:rPr lang="en-US" b="0" i="0" u="none" strike="noStrike" baseline="0" smtClean="0">
              <a:latin typeface="Palatino Linotype" panose="02040502050505030304" pitchFamily="18" charset="0"/>
            </a:rPr>
            <a:t>Your constant term is negative.</a:t>
          </a:r>
        </a:p>
      </dgm:t>
    </dgm:pt>
    <dgm:pt modelId="{D7028BE6-C8D2-4ECC-A172-AC258BD35FD1}" type="parTrans" cxnId="{1276B13F-104F-4DA5-BAE0-45A015FEDC7D}">
      <dgm:prSet/>
      <dgm:spPr/>
      <dgm:t>
        <a:bodyPr/>
        <a:lstStyle/>
        <a:p>
          <a:endParaRPr lang="en-US"/>
        </a:p>
      </dgm:t>
    </dgm:pt>
    <dgm:pt modelId="{237675BC-873F-463F-BFCD-80CED2B3A269}" type="sibTrans" cxnId="{1276B13F-104F-4DA5-BAE0-45A015FEDC7D}">
      <dgm:prSet/>
      <dgm:spPr/>
      <dgm:t>
        <a:bodyPr/>
        <a:lstStyle/>
        <a:p>
          <a:endParaRPr lang="en-US"/>
        </a:p>
      </dgm:t>
    </dgm:pt>
    <dgm:pt modelId="{0F5C7F56-2CA7-455C-B9EE-0624EEE48C99}">
      <dgm:prSet/>
      <dgm:spPr/>
      <dgm:t>
        <a:bodyPr/>
        <a:lstStyle/>
        <a:p>
          <a:pPr marR="0" algn="ctr" rtl="0"/>
          <a:r>
            <a:rPr lang="en-US" b="0" i="0" u="none" strike="noStrike" baseline="0" smtClean="0">
              <a:latin typeface="Palatino Linotype" panose="02040502050505030304" pitchFamily="18" charset="0"/>
            </a:rPr>
            <a:t>One term is positive and one term is negative.</a:t>
          </a:r>
          <a:endParaRPr lang="en-US" smtClean="0">
            <a:latin typeface="Palatino Linotype" panose="02040502050505030304" pitchFamily="18" charset="0"/>
          </a:endParaRPr>
        </a:p>
      </dgm:t>
    </dgm:pt>
    <dgm:pt modelId="{81C3183E-9369-4D4E-A17C-517A2A50AC14}" type="parTrans" cxnId="{EAE32895-0AC6-40B3-B20E-5621F2622CC5}">
      <dgm:prSet/>
      <dgm:spPr/>
      <dgm:t>
        <a:bodyPr/>
        <a:lstStyle/>
        <a:p>
          <a:endParaRPr lang="en-US"/>
        </a:p>
      </dgm:t>
    </dgm:pt>
    <dgm:pt modelId="{F11B125F-6153-4FD1-B54B-E4E0343F0842}" type="sibTrans" cxnId="{EAE32895-0AC6-40B3-B20E-5621F2622CC5}">
      <dgm:prSet/>
      <dgm:spPr/>
      <dgm:t>
        <a:bodyPr/>
        <a:lstStyle/>
        <a:p>
          <a:endParaRPr lang="en-US"/>
        </a:p>
      </dgm:t>
    </dgm:pt>
    <dgm:pt modelId="{FBAD145A-0514-4579-92AE-0D70BFF86D15}">
      <dgm:prSet/>
      <dgm:spPr/>
      <dgm:t>
        <a:bodyPr/>
        <a:lstStyle/>
        <a:p>
          <a:pPr marR="0" algn="ctr" rtl="0"/>
          <a:r>
            <a:rPr lang="en-US" b="0" i="0" u="none" strike="noStrike" baseline="0" smtClean="0">
              <a:latin typeface="Palatino Linotype" panose="02040502050505030304" pitchFamily="18" charset="0"/>
            </a:rPr>
            <a:t>Your larger number is positive if your </a:t>
          </a:r>
          <a:r>
            <a:rPr lang="en-US" b="1" i="1" u="none" strike="noStrike" baseline="0" smtClean="0">
              <a:latin typeface="Palatino Linotype" panose="02040502050505030304" pitchFamily="18" charset="0"/>
            </a:rPr>
            <a:t>x</a:t>
          </a:r>
          <a:r>
            <a:rPr lang="en-US" b="0" i="0" u="none" strike="noStrike" baseline="0" smtClean="0">
              <a:latin typeface="Palatino Linotype" panose="02040502050505030304" pitchFamily="18" charset="0"/>
            </a:rPr>
            <a:t> term is positive.</a:t>
          </a:r>
          <a:endParaRPr lang="en-US" smtClean="0">
            <a:latin typeface="Palatino Linotype" panose="02040502050505030304" pitchFamily="18" charset="0"/>
          </a:endParaRPr>
        </a:p>
      </dgm:t>
    </dgm:pt>
    <dgm:pt modelId="{A22184A4-DB8E-483D-9F0B-138B08603FCD}" type="parTrans" cxnId="{B1FFC47B-DDCB-41FC-A942-03679CA2E0E8}">
      <dgm:prSet/>
      <dgm:spPr/>
      <dgm:t>
        <a:bodyPr/>
        <a:lstStyle/>
        <a:p>
          <a:endParaRPr lang="en-US"/>
        </a:p>
      </dgm:t>
    </dgm:pt>
    <dgm:pt modelId="{AC738A74-74CF-491F-8CAF-3BDEF50485A5}" type="sibTrans" cxnId="{B1FFC47B-DDCB-41FC-A942-03679CA2E0E8}">
      <dgm:prSet/>
      <dgm:spPr/>
      <dgm:t>
        <a:bodyPr/>
        <a:lstStyle/>
        <a:p>
          <a:endParaRPr lang="en-US"/>
        </a:p>
      </dgm:t>
    </dgm:pt>
    <dgm:pt modelId="{0C31ED1C-A080-4486-91F0-8AC96FE02BD6}">
      <dgm:prSet/>
      <dgm:spPr/>
      <dgm:t>
        <a:bodyPr/>
        <a:lstStyle/>
        <a:p>
          <a:pPr marR="0" algn="ctr" rtl="0"/>
          <a:r>
            <a:rPr lang="en-US" b="0" i="0" u="none" strike="noStrike" baseline="0" smtClean="0">
              <a:latin typeface="Palatino Linotype" panose="02040502050505030304" pitchFamily="18" charset="0"/>
            </a:rPr>
            <a:t>Your larger number is negative if your </a:t>
          </a:r>
          <a:r>
            <a:rPr lang="en-US" b="1" i="1" u="none" strike="noStrike" baseline="0" smtClean="0">
              <a:latin typeface="Palatino Linotype" panose="02040502050505030304" pitchFamily="18" charset="0"/>
            </a:rPr>
            <a:t>x</a:t>
          </a:r>
          <a:r>
            <a:rPr lang="en-US" b="0" i="0" u="none" strike="noStrike" baseline="0" smtClean="0">
              <a:latin typeface="Palatino Linotype" panose="02040502050505030304" pitchFamily="18" charset="0"/>
            </a:rPr>
            <a:t> term is negative.</a:t>
          </a:r>
        </a:p>
      </dgm:t>
    </dgm:pt>
    <dgm:pt modelId="{2B644FE9-85A6-46FD-A3F6-54331E793FBC}" type="parTrans" cxnId="{9D7531B8-FAAE-4A4F-A256-C1E3E86680A5}">
      <dgm:prSet/>
      <dgm:spPr/>
      <dgm:t>
        <a:bodyPr/>
        <a:lstStyle/>
        <a:p>
          <a:endParaRPr lang="en-US"/>
        </a:p>
      </dgm:t>
    </dgm:pt>
    <dgm:pt modelId="{B2E52B31-C20A-4A7E-A59A-E3C0A9D64D86}" type="sibTrans" cxnId="{9D7531B8-FAAE-4A4F-A256-C1E3E86680A5}">
      <dgm:prSet/>
      <dgm:spPr/>
      <dgm:t>
        <a:bodyPr/>
        <a:lstStyle/>
        <a:p>
          <a:endParaRPr lang="en-US"/>
        </a:p>
      </dgm:t>
    </dgm:pt>
    <dgm:pt modelId="{51358384-07D5-473D-9F46-AEA3129791B2}" type="pres">
      <dgm:prSet presAssocID="{5D825F85-6C18-42A6-9483-0C92DA59D00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A97778B-A5A1-4E46-95D9-A0E304F9D227}" type="pres">
      <dgm:prSet presAssocID="{EED9EB84-6E25-473A-BA42-B2D47BEB994B}" presName="hierRoot1" presStyleCnt="0"/>
      <dgm:spPr/>
    </dgm:pt>
    <dgm:pt modelId="{CDC12709-B752-45F5-A623-817FEF5368E1}" type="pres">
      <dgm:prSet presAssocID="{EED9EB84-6E25-473A-BA42-B2D47BEB994B}" presName="composite" presStyleCnt="0"/>
      <dgm:spPr/>
    </dgm:pt>
    <dgm:pt modelId="{7AD8FDE6-59F8-4949-AFF5-3BE0EEA8E353}" type="pres">
      <dgm:prSet presAssocID="{EED9EB84-6E25-473A-BA42-B2D47BEB994B}" presName="background" presStyleLbl="node0" presStyleIdx="0" presStyleCnt="1"/>
      <dgm:spPr/>
    </dgm:pt>
    <dgm:pt modelId="{D942B298-A006-4FD1-8B96-1A7B403386F5}" type="pres">
      <dgm:prSet presAssocID="{EED9EB84-6E25-473A-BA42-B2D47BEB994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35B2EB-3209-49D7-BD9C-FB067153542F}" type="pres">
      <dgm:prSet presAssocID="{EED9EB84-6E25-473A-BA42-B2D47BEB994B}" presName="hierChild2" presStyleCnt="0"/>
      <dgm:spPr/>
    </dgm:pt>
    <dgm:pt modelId="{15311ED4-9AC0-40B4-81DA-969A7455440D}" type="pres">
      <dgm:prSet presAssocID="{42E6B8F8-664D-42C2-A3EF-2065071C2EA2}" presName="Name10" presStyleLbl="parChTrans1D2" presStyleIdx="0" presStyleCnt="2"/>
      <dgm:spPr/>
      <dgm:t>
        <a:bodyPr/>
        <a:lstStyle/>
        <a:p>
          <a:endParaRPr lang="en-US"/>
        </a:p>
      </dgm:t>
    </dgm:pt>
    <dgm:pt modelId="{ACEFF4B0-5B60-4696-942D-A38F5B9E0805}" type="pres">
      <dgm:prSet presAssocID="{C8FDC10A-E56A-457B-BEF9-3C02476AF754}" presName="hierRoot2" presStyleCnt="0"/>
      <dgm:spPr/>
    </dgm:pt>
    <dgm:pt modelId="{976E87BE-31DD-45A9-A6D2-875848B89DAC}" type="pres">
      <dgm:prSet presAssocID="{C8FDC10A-E56A-457B-BEF9-3C02476AF754}" presName="composite2" presStyleCnt="0"/>
      <dgm:spPr/>
    </dgm:pt>
    <dgm:pt modelId="{AFA64C64-17C0-4755-98A9-838001D6C824}" type="pres">
      <dgm:prSet presAssocID="{C8FDC10A-E56A-457B-BEF9-3C02476AF754}" presName="background2" presStyleLbl="node2" presStyleIdx="0" presStyleCnt="2"/>
      <dgm:spPr/>
    </dgm:pt>
    <dgm:pt modelId="{24B3DF0D-92BD-4DAD-A140-A3E5146AE992}" type="pres">
      <dgm:prSet presAssocID="{C8FDC10A-E56A-457B-BEF9-3C02476AF754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06E147-85CE-4481-9D10-164CB574C1B9}" type="pres">
      <dgm:prSet presAssocID="{C8FDC10A-E56A-457B-BEF9-3C02476AF754}" presName="hierChild3" presStyleCnt="0"/>
      <dgm:spPr/>
    </dgm:pt>
    <dgm:pt modelId="{01AAE284-0265-4021-A0DE-5B581E0FA4F2}" type="pres">
      <dgm:prSet presAssocID="{CAC29627-0881-4D35-9B88-642135849B7F}" presName="Name17" presStyleLbl="parChTrans1D3" presStyleIdx="0" presStyleCnt="3"/>
      <dgm:spPr/>
      <dgm:t>
        <a:bodyPr/>
        <a:lstStyle/>
        <a:p>
          <a:endParaRPr lang="en-US"/>
        </a:p>
      </dgm:t>
    </dgm:pt>
    <dgm:pt modelId="{4A7F3252-6FCB-4B39-AAA1-5C4B028ECBB5}" type="pres">
      <dgm:prSet presAssocID="{AE4DCEAE-558F-4BF0-B9CB-E27279D5D88B}" presName="hierRoot3" presStyleCnt="0"/>
      <dgm:spPr/>
    </dgm:pt>
    <dgm:pt modelId="{ED0FB6EA-3AB2-4167-A976-1A39E2FE04CC}" type="pres">
      <dgm:prSet presAssocID="{AE4DCEAE-558F-4BF0-B9CB-E27279D5D88B}" presName="composite3" presStyleCnt="0"/>
      <dgm:spPr/>
    </dgm:pt>
    <dgm:pt modelId="{AF56CA80-40C1-4E07-829C-7FE1924B7E96}" type="pres">
      <dgm:prSet presAssocID="{AE4DCEAE-558F-4BF0-B9CB-E27279D5D88B}" presName="background3" presStyleLbl="node3" presStyleIdx="0" presStyleCnt="3"/>
      <dgm:spPr/>
    </dgm:pt>
    <dgm:pt modelId="{AE1A4C22-87C0-4D33-8363-FB7267139388}" type="pres">
      <dgm:prSet presAssocID="{AE4DCEAE-558F-4BF0-B9CB-E27279D5D88B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115747-ABB7-49EC-9B5B-DE40DACBB3BE}" type="pres">
      <dgm:prSet presAssocID="{AE4DCEAE-558F-4BF0-B9CB-E27279D5D88B}" presName="hierChild4" presStyleCnt="0"/>
      <dgm:spPr/>
    </dgm:pt>
    <dgm:pt modelId="{2501F17A-DE35-426D-A5CE-613B77381062}" type="pres">
      <dgm:prSet presAssocID="{0B3B9C10-D5BE-464C-923C-593A92FA9CC9}" presName="Name17" presStyleLbl="parChTrans1D3" presStyleIdx="1" presStyleCnt="3"/>
      <dgm:spPr/>
      <dgm:t>
        <a:bodyPr/>
        <a:lstStyle/>
        <a:p>
          <a:endParaRPr lang="en-US"/>
        </a:p>
      </dgm:t>
    </dgm:pt>
    <dgm:pt modelId="{C07FA8A8-2D83-4312-B964-4F4074497CF2}" type="pres">
      <dgm:prSet presAssocID="{228402FC-BDDB-4281-8327-8C1241CFCD98}" presName="hierRoot3" presStyleCnt="0"/>
      <dgm:spPr/>
    </dgm:pt>
    <dgm:pt modelId="{27B5F5EC-EB38-4DBF-B4C9-5311BC392332}" type="pres">
      <dgm:prSet presAssocID="{228402FC-BDDB-4281-8327-8C1241CFCD98}" presName="composite3" presStyleCnt="0"/>
      <dgm:spPr/>
    </dgm:pt>
    <dgm:pt modelId="{DC4E9AD2-F9F8-45FC-8E5C-9C75EC1E5A82}" type="pres">
      <dgm:prSet presAssocID="{228402FC-BDDB-4281-8327-8C1241CFCD98}" presName="background3" presStyleLbl="node3" presStyleIdx="1" presStyleCnt="3"/>
      <dgm:spPr/>
      <dgm:t>
        <a:bodyPr/>
        <a:lstStyle/>
        <a:p>
          <a:endParaRPr lang="en-US"/>
        </a:p>
      </dgm:t>
    </dgm:pt>
    <dgm:pt modelId="{6A18EDEB-E693-4482-A010-17CA826DF0ED}" type="pres">
      <dgm:prSet presAssocID="{228402FC-BDDB-4281-8327-8C1241CFCD98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080CAA-BA42-4D1F-9023-56D2D87AE0CB}" type="pres">
      <dgm:prSet presAssocID="{228402FC-BDDB-4281-8327-8C1241CFCD98}" presName="hierChild4" presStyleCnt="0"/>
      <dgm:spPr/>
    </dgm:pt>
    <dgm:pt modelId="{78591DB5-2C1E-4649-84EE-51BC8D301335}" type="pres">
      <dgm:prSet presAssocID="{D7028BE6-C8D2-4ECC-A172-AC258BD35FD1}" presName="Name10" presStyleLbl="parChTrans1D2" presStyleIdx="1" presStyleCnt="2"/>
      <dgm:spPr/>
      <dgm:t>
        <a:bodyPr/>
        <a:lstStyle/>
        <a:p>
          <a:endParaRPr lang="en-US"/>
        </a:p>
      </dgm:t>
    </dgm:pt>
    <dgm:pt modelId="{CC3F47D7-54A0-4389-A9D3-C185742054CE}" type="pres">
      <dgm:prSet presAssocID="{346A3A3F-D64F-4A2F-A396-D8C80025A198}" presName="hierRoot2" presStyleCnt="0"/>
      <dgm:spPr/>
    </dgm:pt>
    <dgm:pt modelId="{0E141370-FBBA-410C-B60B-8C96845A9491}" type="pres">
      <dgm:prSet presAssocID="{346A3A3F-D64F-4A2F-A396-D8C80025A198}" presName="composite2" presStyleCnt="0"/>
      <dgm:spPr/>
    </dgm:pt>
    <dgm:pt modelId="{F6FD7ADA-CA35-468B-A615-541CC5C442B8}" type="pres">
      <dgm:prSet presAssocID="{346A3A3F-D64F-4A2F-A396-D8C80025A198}" presName="background2" presStyleLbl="node2" presStyleIdx="1" presStyleCnt="2"/>
      <dgm:spPr/>
    </dgm:pt>
    <dgm:pt modelId="{106EAD17-9251-4875-B981-D0FEAE664167}" type="pres">
      <dgm:prSet presAssocID="{346A3A3F-D64F-4A2F-A396-D8C80025A198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159DC6-8252-4D46-8928-F3E90FA068AA}" type="pres">
      <dgm:prSet presAssocID="{346A3A3F-D64F-4A2F-A396-D8C80025A198}" presName="hierChild3" presStyleCnt="0"/>
      <dgm:spPr/>
    </dgm:pt>
    <dgm:pt modelId="{EE5D4136-C18D-4C22-8C53-13E9F14A0C95}" type="pres">
      <dgm:prSet presAssocID="{81C3183E-9369-4D4E-A17C-517A2A50AC14}" presName="Name17" presStyleLbl="parChTrans1D3" presStyleIdx="2" presStyleCnt="3"/>
      <dgm:spPr/>
      <dgm:t>
        <a:bodyPr/>
        <a:lstStyle/>
        <a:p>
          <a:endParaRPr lang="en-US"/>
        </a:p>
      </dgm:t>
    </dgm:pt>
    <dgm:pt modelId="{D88FA0E8-DD01-4CED-84B1-D834B67DB817}" type="pres">
      <dgm:prSet presAssocID="{0F5C7F56-2CA7-455C-B9EE-0624EEE48C99}" presName="hierRoot3" presStyleCnt="0"/>
      <dgm:spPr/>
    </dgm:pt>
    <dgm:pt modelId="{19D6214A-5ABD-43F4-B9BA-D7BBD651BA64}" type="pres">
      <dgm:prSet presAssocID="{0F5C7F56-2CA7-455C-B9EE-0624EEE48C99}" presName="composite3" presStyleCnt="0"/>
      <dgm:spPr/>
    </dgm:pt>
    <dgm:pt modelId="{0CCBB731-3741-4E82-A438-3D7C7CA6A5DF}" type="pres">
      <dgm:prSet presAssocID="{0F5C7F56-2CA7-455C-B9EE-0624EEE48C99}" presName="background3" presStyleLbl="node3" presStyleIdx="2" presStyleCnt="3"/>
      <dgm:spPr/>
    </dgm:pt>
    <dgm:pt modelId="{48F4CC5D-82C7-4F40-9D3A-F3ABFB6B349A}" type="pres">
      <dgm:prSet presAssocID="{0F5C7F56-2CA7-455C-B9EE-0624EEE48C99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DDD4CC-C154-4263-B321-269636C76384}" type="pres">
      <dgm:prSet presAssocID="{0F5C7F56-2CA7-455C-B9EE-0624EEE48C99}" presName="hierChild4" presStyleCnt="0"/>
      <dgm:spPr/>
    </dgm:pt>
    <dgm:pt modelId="{3131B3E3-5FA9-480C-96D2-B5DFD594E674}" type="pres">
      <dgm:prSet presAssocID="{A22184A4-DB8E-483D-9F0B-138B08603FCD}" presName="Name23" presStyleLbl="parChTrans1D4" presStyleIdx="0" presStyleCnt="2"/>
      <dgm:spPr/>
      <dgm:t>
        <a:bodyPr/>
        <a:lstStyle/>
        <a:p>
          <a:endParaRPr lang="en-US"/>
        </a:p>
      </dgm:t>
    </dgm:pt>
    <dgm:pt modelId="{A5335CF7-6431-468D-AB47-EA8C55AFDA21}" type="pres">
      <dgm:prSet presAssocID="{FBAD145A-0514-4579-92AE-0D70BFF86D15}" presName="hierRoot4" presStyleCnt="0"/>
      <dgm:spPr/>
    </dgm:pt>
    <dgm:pt modelId="{EF5BE1B1-E4CE-4EB7-BAA5-847FABF30248}" type="pres">
      <dgm:prSet presAssocID="{FBAD145A-0514-4579-92AE-0D70BFF86D15}" presName="composite4" presStyleCnt="0"/>
      <dgm:spPr/>
    </dgm:pt>
    <dgm:pt modelId="{A3A9952E-A78E-461E-A190-C188445F2CD8}" type="pres">
      <dgm:prSet presAssocID="{FBAD145A-0514-4579-92AE-0D70BFF86D15}" presName="background4" presStyleLbl="node4" presStyleIdx="0" presStyleCnt="2"/>
      <dgm:spPr/>
    </dgm:pt>
    <dgm:pt modelId="{DCD620D7-2496-49B4-AF6A-1F17EFDA2DC6}" type="pres">
      <dgm:prSet presAssocID="{FBAD145A-0514-4579-92AE-0D70BFF86D15}" presName="text4" presStyleLbl="fgAcc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FE258D-D24C-4C0D-A8C3-25AF9D84CE1C}" type="pres">
      <dgm:prSet presAssocID="{FBAD145A-0514-4579-92AE-0D70BFF86D15}" presName="hierChild5" presStyleCnt="0"/>
      <dgm:spPr/>
    </dgm:pt>
    <dgm:pt modelId="{A3DFD6C5-7C1C-4755-A6CC-DF967BDF9FCF}" type="pres">
      <dgm:prSet presAssocID="{2B644FE9-85A6-46FD-A3F6-54331E793FBC}" presName="Name23" presStyleLbl="parChTrans1D4" presStyleIdx="1" presStyleCnt="2"/>
      <dgm:spPr/>
      <dgm:t>
        <a:bodyPr/>
        <a:lstStyle/>
        <a:p>
          <a:endParaRPr lang="en-US"/>
        </a:p>
      </dgm:t>
    </dgm:pt>
    <dgm:pt modelId="{22CEF8E4-0F88-4293-A23A-8B5D899941E8}" type="pres">
      <dgm:prSet presAssocID="{0C31ED1C-A080-4486-91F0-8AC96FE02BD6}" presName="hierRoot4" presStyleCnt="0"/>
      <dgm:spPr/>
    </dgm:pt>
    <dgm:pt modelId="{C6D3CD77-04BB-41C7-8786-ACED22B68B7D}" type="pres">
      <dgm:prSet presAssocID="{0C31ED1C-A080-4486-91F0-8AC96FE02BD6}" presName="composite4" presStyleCnt="0"/>
      <dgm:spPr/>
    </dgm:pt>
    <dgm:pt modelId="{64A62AEA-5B16-47C8-80FC-39C3D9B76BFA}" type="pres">
      <dgm:prSet presAssocID="{0C31ED1C-A080-4486-91F0-8AC96FE02BD6}" presName="background4" presStyleLbl="node4" presStyleIdx="1" presStyleCnt="2"/>
      <dgm:spPr/>
    </dgm:pt>
    <dgm:pt modelId="{C30687E3-721E-46CD-BFFD-ED6EE347F5F9}" type="pres">
      <dgm:prSet presAssocID="{0C31ED1C-A080-4486-91F0-8AC96FE02BD6}" presName="text4" presStyleLbl="fgAcc4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078F4B-0448-4D76-935C-7E68EC02AA6E}" type="pres">
      <dgm:prSet presAssocID="{0C31ED1C-A080-4486-91F0-8AC96FE02BD6}" presName="hierChild5" presStyleCnt="0"/>
      <dgm:spPr/>
    </dgm:pt>
  </dgm:ptLst>
  <dgm:cxnLst>
    <dgm:cxn modelId="{4B20EE82-0764-4C79-A689-D6973AA6489C}" type="presOf" srcId="{2B644FE9-85A6-46FD-A3F6-54331E793FBC}" destId="{A3DFD6C5-7C1C-4755-A6CC-DF967BDF9FCF}" srcOrd="0" destOrd="0" presId="urn:microsoft.com/office/officeart/2005/8/layout/hierarchy1"/>
    <dgm:cxn modelId="{C7AB6B7B-7B00-4F4E-98C7-DDD9892E8938}" type="presOf" srcId="{C8FDC10A-E56A-457B-BEF9-3C02476AF754}" destId="{24B3DF0D-92BD-4DAD-A140-A3E5146AE992}" srcOrd="0" destOrd="0" presId="urn:microsoft.com/office/officeart/2005/8/layout/hierarchy1"/>
    <dgm:cxn modelId="{E9B5A17B-D8DC-448B-BFB5-B1A699E72B5E}" srcId="{5D825F85-6C18-42A6-9483-0C92DA59D00C}" destId="{EED9EB84-6E25-473A-BA42-B2D47BEB994B}" srcOrd="0" destOrd="0" parTransId="{122CCD0D-1D79-4017-90B9-2DD0663ECB01}" sibTransId="{067C1B5B-5B06-4A0F-8DA4-313A37F43D10}"/>
    <dgm:cxn modelId="{28159C87-1712-4A1D-89F6-AA99B636FC2B}" type="presOf" srcId="{0C31ED1C-A080-4486-91F0-8AC96FE02BD6}" destId="{C30687E3-721E-46CD-BFFD-ED6EE347F5F9}" srcOrd="0" destOrd="0" presId="urn:microsoft.com/office/officeart/2005/8/layout/hierarchy1"/>
    <dgm:cxn modelId="{F5452BDC-1CFC-45E7-A380-C83D86E0AEA0}" type="presOf" srcId="{D7028BE6-C8D2-4ECC-A172-AC258BD35FD1}" destId="{78591DB5-2C1E-4649-84EE-51BC8D301335}" srcOrd="0" destOrd="0" presId="urn:microsoft.com/office/officeart/2005/8/layout/hierarchy1"/>
    <dgm:cxn modelId="{22B9E7B2-0178-4AAE-A8F9-89BDF3F7B5BD}" type="presOf" srcId="{81C3183E-9369-4D4E-A17C-517A2A50AC14}" destId="{EE5D4136-C18D-4C22-8C53-13E9F14A0C95}" srcOrd="0" destOrd="0" presId="urn:microsoft.com/office/officeart/2005/8/layout/hierarchy1"/>
    <dgm:cxn modelId="{9FF9DEB7-2740-4DBA-8F96-E1DC7E51D9EF}" type="presOf" srcId="{0F5C7F56-2CA7-455C-B9EE-0624EEE48C99}" destId="{48F4CC5D-82C7-4F40-9D3A-F3ABFB6B349A}" srcOrd="0" destOrd="0" presId="urn:microsoft.com/office/officeart/2005/8/layout/hierarchy1"/>
    <dgm:cxn modelId="{C9DF0586-C56C-40D6-B32E-0D940ACE6F67}" type="presOf" srcId="{FBAD145A-0514-4579-92AE-0D70BFF86D15}" destId="{DCD620D7-2496-49B4-AF6A-1F17EFDA2DC6}" srcOrd="0" destOrd="0" presId="urn:microsoft.com/office/officeart/2005/8/layout/hierarchy1"/>
    <dgm:cxn modelId="{A8AF5192-7160-440E-BF85-861664C401E5}" type="presOf" srcId="{CAC29627-0881-4D35-9B88-642135849B7F}" destId="{01AAE284-0265-4021-A0DE-5B581E0FA4F2}" srcOrd="0" destOrd="0" presId="urn:microsoft.com/office/officeart/2005/8/layout/hierarchy1"/>
    <dgm:cxn modelId="{9D7531B8-FAAE-4A4F-A256-C1E3E86680A5}" srcId="{0F5C7F56-2CA7-455C-B9EE-0624EEE48C99}" destId="{0C31ED1C-A080-4486-91F0-8AC96FE02BD6}" srcOrd="1" destOrd="0" parTransId="{2B644FE9-85A6-46FD-A3F6-54331E793FBC}" sibTransId="{B2E52B31-C20A-4A7E-A59A-E3C0A9D64D86}"/>
    <dgm:cxn modelId="{EEA5A9D5-FD13-4199-BFB4-F8D3F13C2598}" type="presOf" srcId="{0B3B9C10-D5BE-464C-923C-593A92FA9CC9}" destId="{2501F17A-DE35-426D-A5CE-613B77381062}" srcOrd="0" destOrd="0" presId="urn:microsoft.com/office/officeart/2005/8/layout/hierarchy1"/>
    <dgm:cxn modelId="{160917DA-00FA-4EB9-9F95-AA88C15600E3}" type="presOf" srcId="{346A3A3F-D64F-4A2F-A396-D8C80025A198}" destId="{106EAD17-9251-4875-B981-D0FEAE664167}" srcOrd="0" destOrd="0" presId="urn:microsoft.com/office/officeart/2005/8/layout/hierarchy1"/>
    <dgm:cxn modelId="{46D5395D-53F7-4CB8-A8A1-2AF047C58D48}" type="presOf" srcId="{5D825F85-6C18-42A6-9483-0C92DA59D00C}" destId="{51358384-07D5-473D-9F46-AEA3129791B2}" srcOrd="0" destOrd="0" presId="urn:microsoft.com/office/officeart/2005/8/layout/hierarchy1"/>
    <dgm:cxn modelId="{4FCA902B-4DA0-4346-8589-C15A6EB24785}" srcId="{C8FDC10A-E56A-457B-BEF9-3C02476AF754}" destId="{AE4DCEAE-558F-4BF0-B9CB-E27279D5D88B}" srcOrd="0" destOrd="0" parTransId="{CAC29627-0881-4D35-9B88-642135849B7F}" sibTransId="{344E0C04-988B-4153-B7A1-C4D1DDDE7BAC}"/>
    <dgm:cxn modelId="{1F37BC8C-255E-4204-87DC-D5BEF9FCAB37}" srcId="{C8FDC10A-E56A-457B-BEF9-3C02476AF754}" destId="{228402FC-BDDB-4281-8327-8C1241CFCD98}" srcOrd="1" destOrd="0" parTransId="{0B3B9C10-D5BE-464C-923C-593A92FA9CC9}" sibTransId="{F27CC876-EEB0-4A8D-BC73-AD406A5C068D}"/>
    <dgm:cxn modelId="{52732DFA-AF40-4655-9F19-293E2CA9F9F0}" type="presOf" srcId="{228402FC-BDDB-4281-8327-8C1241CFCD98}" destId="{6A18EDEB-E693-4482-A010-17CA826DF0ED}" srcOrd="0" destOrd="0" presId="urn:microsoft.com/office/officeart/2005/8/layout/hierarchy1"/>
    <dgm:cxn modelId="{EAE32895-0AC6-40B3-B20E-5621F2622CC5}" srcId="{346A3A3F-D64F-4A2F-A396-D8C80025A198}" destId="{0F5C7F56-2CA7-455C-B9EE-0624EEE48C99}" srcOrd="0" destOrd="0" parTransId="{81C3183E-9369-4D4E-A17C-517A2A50AC14}" sibTransId="{F11B125F-6153-4FD1-B54B-E4E0343F0842}"/>
    <dgm:cxn modelId="{C8BB4242-BE27-4B59-8207-EE1B15320A5E}" type="presOf" srcId="{42E6B8F8-664D-42C2-A3EF-2065071C2EA2}" destId="{15311ED4-9AC0-40B4-81DA-969A7455440D}" srcOrd="0" destOrd="0" presId="urn:microsoft.com/office/officeart/2005/8/layout/hierarchy1"/>
    <dgm:cxn modelId="{3E6B39C9-AD50-4098-800A-27A780F77A1E}" type="presOf" srcId="{AE4DCEAE-558F-4BF0-B9CB-E27279D5D88B}" destId="{AE1A4C22-87C0-4D33-8363-FB7267139388}" srcOrd="0" destOrd="0" presId="urn:microsoft.com/office/officeart/2005/8/layout/hierarchy1"/>
    <dgm:cxn modelId="{B1FFC47B-DDCB-41FC-A942-03679CA2E0E8}" srcId="{0F5C7F56-2CA7-455C-B9EE-0624EEE48C99}" destId="{FBAD145A-0514-4579-92AE-0D70BFF86D15}" srcOrd="0" destOrd="0" parTransId="{A22184A4-DB8E-483D-9F0B-138B08603FCD}" sibTransId="{AC738A74-74CF-491F-8CAF-3BDEF50485A5}"/>
    <dgm:cxn modelId="{1276B13F-104F-4DA5-BAE0-45A015FEDC7D}" srcId="{EED9EB84-6E25-473A-BA42-B2D47BEB994B}" destId="{346A3A3F-D64F-4A2F-A396-D8C80025A198}" srcOrd="1" destOrd="0" parTransId="{D7028BE6-C8D2-4ECC-A172-AC258BD35FD1}" sibTransId="{237675BC-873F-463F-BFCD-80CED2B3A269}"/>
    <dgm:cxn modelId="{76E969C9-B3A0-463B-BF0F-6D873FBF71E0}" type="presOf" srcId="{EED9EB84-6E25-473A-BA42-B2D47BEB994B}" destId="{D942B298-A006-4FD1-8B96-1A7B403386F5}" srcOrd="0" destOrd="0" presId="urn:microsoft.com/office/officeart/2005/8/layout/hierarchy1"/>
    <dgm:cxn modelId="{905D89B5-AE2F-43C4-8FF8-36C9CDE8C054}" type="presOf" srcId="{A22184A4-DB8E-483D-9F0B-138B08603FCD}" destId="{3131B3E3-5FA9-480C-96D2-B5DFD594E674}" srcOrd="0" destOrd="0" presId="urn:microsoft.com/office/officeart/2005/8/layout/hierarchy1"/>
    <dgm:cxn modelId="{CC6D4931-3CCA-4CCE-B939-9C310D4A6938}" srcId="{EED9EB84-6E25-473A-BA42-B2D47BEB994B}" destId="{C8FDC10A-E56A-457B-BEF9-3C02476AF754}" srcOrd="0" destOrd="0" parTransId="{42E6B8F8-664D-42C2-A3EF-2065071C2EA2}" sibTransId="{354C0880-1D5F-405F-B676-514D43261401}"/>
    <dgm:cxn modelId="{39DA303C-850A-4284-9D9B-45C89E332BBE}" type="presParOf" srcId="{51358384-07D5-473D-9F46-AEA3129791B2}" destId="{FA97778B-A5A1-4E46-95D9-A0E304F9D227}" srcOrd="0" destOrd="0" presId="urn:microsoft.com/office/officeart/2005/8/layout/hierarchy1"/>
    <dgm:cxn modelId="{E57E1CAE-56C9-4F04-B87A-AE215D0BC030}" type="presParOf" srcId="{FA97778B-A5A1-4E46-95D9-A0E304F9D227}" destId="{CDC12709-B752-45F5-A623-817FEF5368E1}" srcOrd="0" destOrd="0" presId="urn:microsoft.com/office/officeart/2005/8/layout/hierarchy1"/>
    <dgm:cxn modelId="{8B808E1B-7192-48CE-8329-8BD58B7DEBD1}" type="presParOf" srcId="{CDC12709-B752-45F5-A623-817FEF5368E1}" destId="{7AD8FDE6-59F8-4949-AFF5-3BE0EEA8E353}" srcOrd="0" destOrd="0" presId="urn:microsoft.com/office/officeart/2005/8/layout/hierarchy1"/>
    <dgm:cxn modelId="{65B55D9B-F455-47F3-A31D-969C9068DBFC}" type="presParOf" srcId="{CDC12709-B752-45F5-A623-817FEF5368E1}" destId="{D942B298-A006-4FD1-8B96-1A7B403386F5}" srcOrd="1" destOrd="0" presId="urn:microsoft.com/office/officeart/2005/8/layout/hierarchy1"/>
    <dgm:cxn modelId="{42BDF1B5-728D-4A41-B5CC-EFA17617B709}" type="presParOf" srcId="{FA97778B-A5A1-4E46-95D9-A0E304F9D227}" destId="{5935B2EB-3209-49D7-BD9C-FB067153542F}" srcOrd="1" destOrd="0" presId="urn:microsoft.com/office/officeart/2005/8/layout/hierarchy1"/>
    <dgm:cxn modelId="{B855CEFB-515C-43BF-A2D1-1AFD4777827E}" type="presParOf" srcId="{5935B2EB-3209-49D7-BD9C-FB067153542F}" destId="{15311ED4-9AC0-40B4-81DA-969A7455440D}" srcOrd="0" destOrd="0" presId="urn:microsoft.com/office/officeart/2005/8/layout/hierarchy1"/>
    <dgm:cxn modelId="{EF2412F9-51FC-4464-88BF-9035F80372D7}" type="presParOf" srcId="{5935B2EB-3209-49D7-BD9C-FB067153542F}" destId="{ACEFF4B0-5B60-4696-942D-A38F5B9E0805}" srcOrd="1" destOrd="0" presId="urn:microsoft.com/office/officeart/2005/8/layout/hierarchy1"/>
    <dgm:cxn modelId="{A6F73836-DF43-4446-8CB6-516F7B727F33}" type="presParOf" srcId="{ACEFF4B0-5B60-4696-942D-A38F5B9E0805}" destId="{976E87BE-31DD-45A9-A6D2-875848B89DAC}" srcOrd="0" destOrd="0" presId="urn:microsoft.com/office/officeart/2005/8/layout/hierarchy1"/>
    <dgm:cxn modelId="{5FF6D813-3F97-4768-AD50-111D26F40F1E}" type="presParOf" srcId="{976E87BE-31DD-45A9-A6D2-875848B89DAC}" destId="{AFA64C64-17C0-4755-98A9-838001D6C824}" srcOrd="0" destOrd="0" presId="urn:microsoft.com/office/officeart/2005/8/layout/hierarchy1"/>
    <dgm:cxn modelId="{67F94DC5-B443-4739-92ED-A467FEB46D50}" type="presParOf" srcId="{976E87BE-31DD-45A9-A6D2-875848B89DAC}" destId="{24B3DF0D-92BD-4DAD-A140-A3E5146AE992}" srcOrd="1" destOrd="0" presId="urn:microsoft.com/office/officeart/2005/8/layout/hierarchy1"/>
    <dgm:cxn modelId="{81D7B6D6-75A7-4FFB-B021-4FEE259CEDA4}" type="presParOf" srcId="{ACEFF4B0-5B60-4696-942D-A38F5B9E0805}" destId="{4306E147-85CE-4481-9D10-164CB574C1B9}" srcOrd="1" destOrd="0" presId="urn:microsoft.com/office/officeart/2005/8/layout/hierarchy1"/>
    <dgm:cxn modelId="{A8243138-884D-47AF-AB6C-DC95C35FC0F9}" type="presParOf" srcId="{4306E147-85CE-4481-9D10-164CB574C1B9}" destId="{01AAE284-0265-4021-A0DE-5B581E0FA4F2}" srcOrd="0" destOrd="0" presId="urn:microsoft.com/office/officeart/2005/8/layout/hierarchy1"/>
    <dgm:cxn modelId="{268D1F2D-01F4-47EF-A719-B24ACE1E7687}" type="presParOf" srcId="{4306E147-85CE-4481-9D10-164CB574C1B9}" destId="{4A7F3252-6FCB-4B39-AAA1-5C4B028ECBB5}" srcOrd="1" destOrd="0" presId="urn:microsoft.com/office/officeart/2005/8/layout/hierarchy1"/>
    <dgm:cxn modelId="{AFA31585-94E2-4539-A163-D04D17F0F4DE}" type="presParOf" srcId="{4A7F3252-6FCB-4B39-AAA1-5C4B028ECBB5}" destId="{ED0FB6EA-3AB2-4167-A976-1A39E2FE04CC}" srcOrd="0" destOrd="0" presId="urn:microsoft.com/office/officeart/2005/8/layout/hierarchy1"/>
    <dgm:cxn modelId="{129B9275-8F93-479F-A545-7F98FE7F31CC}" type="presParOf" srcId="{ED0FB6EA-3AB2-4167-A976-1A39E2FE04CC}" destId="{AF56CA80-40C1-4E07-829C-7FE1924B7E96}" srcOrd="0" destOrd="0" presId="urn:microsoft.com/office/officeart/2005/8/layout/hierarchy1"/>
    <dgm:cxn modelId="{4D384120-D9B3-4A70-AB39-0AB60E1C54BA}" type="presParOf" srcId="{ED0FB6EA-3AB2-4167-A976-1A39E2FE04CC}" destId="{AE1A4C22-87C0-4D33-8363-FB7267139388}" srcOrd="1" destOrd="0" presId="urn:microsoft.com/office/officeart/2005/8/layout/hierarchy1"/>
    <dgm:cxn modelId="{EE09DCB5-EB23-42C0-9971-FD27E1B98F6C}" type="presParOf" srcId="{4A7F3252-6FCB-4B39-AAA1-5C4B028ECBB5}" destId="{31115747-ABB7-49EC-9B5B-DE40DACBB3BE}" srcOrd="1" destOrd="0" presId="urn:microsoft.com/office/officeart/2005/8/layout/hierarchy1"/>
    <dgm:cxn modelId="{FAE3737A-8785-46D1-81DC-958021189BF7}" type="presParOf" srcId="{4306E147-85CE-4481-9D10-164CB574C1B9}" destId="{2501F17A-DE35-426D-A5CE-613B77381062}" srcOrd="2" destOrd="0" presId="urn:microsoft.com/office/officeart/2005/8/layout/hierarchy1"/>
    <dgm:cxn modelId="{794DBBA3-B03A-4750-ABE9-D9FAF4B66DB3}" type="presParOf" srcId="{4306E147-85CE-4481-9D10-164CB574C1B9}" destId="{C07FA8A8-2D83-4312-B964-4F4074497CF2}" srcOrd="3" destOrd="0" presId="urn:microsoft.com/office/officeart/2005/8/layout/hierarchy1"/>
    <dgm:cxn modelId="{582810BC-D13D-4972-92A5-38505A381D3B}" type="presParOf" srcId="{C07FA8A8-2D83-4312-B964-4F4074497CF2}" destId="{27B5F5EC-EB38-4DBF-B4C9-5311BC392332}" srcOrd="0" destOrd="0" presId="urn:microsoft.com/office/officeart/2005/8/layout/hierarchy1"/>
    <dgm:cxn modelId="{8640BEF7-D95C-4DB4-8A83-70465F3F85BD}" type="presParOf" srcId="{27B5F5EC-EB38-4DBF-B4C9-5311BC392332}" destId="{DC4E9AD2-F9F8-45FC-8E5C-9C75EC1E5A82}" srcOrd="0" destOrd="0" presId="urn:microsoft.com/office/officeart/2005/8/layout/hierarchy1"/>
    <dgm:cxn modelId="{1EE47607-0EA1-4B32-AE4E-DBEA698CCF00}" type="presParOf" srcId="{27B5F5EC-EB38-4DBF-B4C9-5311BC392332}" destId="{6A18EDEB-E693-4482-A010-17CA826DF0ED}" srcOrd="1" destOrd="0" presId="urn:microsoft.com/office/officeart/2005/8/layout/hierarchy1"/>
    <dgm:cxn modelId="{AD027947-D02F-45B0-8C64-A2FFD3300D96}" type="presParOf" srcId="{C07FA8A8-2D83-4312-B964-4F4074497CF2}" destId="{92080CAA-BA42-4D1F-9023-56D2D87AE0CB}" srcOrd="1" destOrd="0" presId="urn:microsoft.com/office/officeart/2005/8/layout/hierarchy1"/>
    <dgm:cxn modelId="{86963AFE-7773-41EF-B586-5A80DB5ED76F}" type="presParOf" srcId="{5935B2EB-3209-49D7-BD9C-FB067153542F}" destId="{78591DB5-2C1E-4649-84EE-51BC8D301335}" srcOrd="2" destOrd="0" presId="urn:microsoft.com/office/officeart/2005/8/layout/hierarchy1"/>
    <dgm:cxn modelId="{8335DC81-AD51-419A-9145-3EF559C88DB7}" type="presParOf" srcId="{5935B2EB-3209-49D7-BD9C-FB067153542F}" destId="{CC3F47D7-54A0-4389-A9D3-C185742054CE}" srcOrd="3" destOrd="0" presId="urn:microsoft.com/office/officeart/2005/8/layout/hierarchy1"/>
    <dgm:cxn modelId="{EC71A840-A1D6-4099-B1E9-7E7E870035D6}" type="presParOf" srcId="{CC3F47D7-54A0-4389-A9D3-C185742054CE}" destId="{0E141370-FBBA-410C-B60B-8C96845A9491}" srcOrd="0" destOrd="0" presId="urn:microsoft.com/office/officeart/2005/8/layout/hierarchy1"/>
    <dgm:cxn modelId="{BEF60A9A-96A5-43EC-A1DE-DDED99E45B47}" type="presParOf" srcId="{0E141370-FBBA-410C-B60B-8C96845A9491}" destId="{F6FD7ADA-CA35-468B-A615-541CC5C442B8}" srcOrd="0" destOrd="0" presId="urn:microsoft.com/office/officeart/2005/8/layout/hierarchy1"/>
    <dgm:cxn modelId="{AAF1E061-48F0-42B1-A820-C49C10938BD8}" type="presParOf" srcId="{0E141370-FBBA-410C-B60B-8C96845A9491}" destId="{106EAD17-9251-4875-B981-D0FEAE664167}" srcOrd="1" destOrd="0" presId="urn:microsoft.com/office/officeart/2005/8/layout/hierarchy1"/>
    <dgm:cxn modelId="{ADFBF072-73AD-4C6A-9CEB-477765D7E8B6}" type="presParOf" srcId="{CC3F47D7-54A0-4389-A9D3-C185742054CE}" destId="{D0159DC6-8252-4D46-8928-F3E90FA068AA}" srcOrd="1" destOrd="0" presId="urn:microsoft.com/office/officeart/2005/8/layout/hierarchy1"/>
    <dgm:cxn modelId="{92596C39-282E-4184-933A-4800B1B3E112}" type="presParOf" srcId="{D0159DC6-8252-4D46-8928-F3E90FA068AA}" destId="{EE5D4136-C18D-4C22-8C53-13E9F14A0C95}" srcOrd="0" destOrd="0" presId="urn:microsoft.com/office/officeart/2005/8/layout/hierarchy1"/>
    <dgm:cxn modelId="{AD0B5514-8052-4667-AFC6-03E305B43428}" type="presParOf" srcId="{D0159DC6-8252-4D46-8928-F3E90FA068AA}" destId="{D88FA0E8-DD01-4CED-84B1-D834B67DB817}" srcOrd="1" destOrd="0" presId="urn:microsoft.com/office/officeart/2005/8/layout/hierarchy1"/>
    <dgm:cxn modelId="{5AC43CDF-AA34-4FF0-BDE9-D4863378922A}" type="presParOf" srcId="{D88FA0E8-DD01-4CED-84B1-D834B67DB817}" destId="{19D6214A-5ABD-43F4-B9BA-D7BBD651BA64}" srcOrd="0" destOrd="0" presId="urn:microsoft.com/office/officeart/2005/8/layout/hierarchy1"/>
    <dgm:cxn modelId="{F4E6FEC0-0FC5-4F87-91B8-45BE5B2AD1D5}" type="presParOf" srcId="{19D6214A-5ABD-43F4-B9BA-D7BBD651BA64}" destId="{0CCBB731-3741-4E82-A438-3D7C7CA6A5DF}" srcOrd="0" destOrd="0" presId="urn:microsoft.com/office/officeart/2005/8/layout/hierarchy1"/>
    <dgm:cxn modelId="{618A087F-B68C-4E2D-8190-D97CBAFA16B7}" type="presParOf" srcId="{19D6214A-5ABD-43F4-B9BA-D7BBD651BA64}" destId="{48F4CC5D-82C7-4F40-9D3A-F3ABFB6B349A}" srcOrd="1" destOrd="0" presId="urn:microsoft.com/office/officeart/2005/8/layout/hierarchy1"/>
    <dgm:cxn modelId="{819175C9-056B-41FA-9C00-D3F0AA56EB3A}" type="presParOf" srcId="{D88FA0E8-DD01-4CED-84B1-D834B67DB817}" destId="{E6DDD4CC-C154-4263-B321-269636C76384}" srcOrd="1" destOrd="0" presId="urn:microsoft.com/office/officeart/2005/8/layout/hierarchy1"/>
    <dgm:cxn modelId="{1669FCFA-35A0-453E-BA03-C3FE064DCD03}" type="presParOf" srcId="{E6DDD4CC-C154-4263-B321-269636C76384}" destId="{3131B3E3-5FA9-480C-96D2-B5DFD594E674}" srcOrd="0" destOrd="0" presId="urn:microsoft.com/office/officeart/2005/8/layout/hierarchy1"/>
    <dgm:cxn modelId="{66CE9FC7-D43B-4D0D-839A-A42A7B77DB06}" type="presParOf" srcId="{E6DDD4CC-C154-4263-B321-269636C76384}" destId="{A5335CF7-6431-468D-AB47-EA8C55AFDA21}" srcOrd="1" destOrd="0" presId="urn:microsoft.com/office/officeart/2005/8/layout/hierarchy1"/>
    <dgm:cxn modelId="{CE4A9DC3-66B7-4A80-B728-50180F35EED7}" type="presParOf" srcId="{A5335CF7-6431-468D-AB47-EA8C55AFDA21}" destId="{EF5BE1B1-E4CE-4EB7-BAA5-847FABF30248}" srcOrd="0" destOrd="0" presId="urn:microsoft.com/office/officeart/2005/8/layout/hierarchy1"/>
    <dgm:cxn modelId="{326F8B93-4AED-4BE8-ADAA-CCD03B7F03A9}" type="presParOf" srcId="{EF5BE1B1-E4CE-4EB7-BAA5-847FABF30248}" destId="{A3A9952E-A78E-461E-A190-C188445F2CD8}" srcOrd="0" destOrd="0" presId="urn:microsoft.com/office/officeart/2005/8/layout/hierarchy1"/>
    <dgm:cxn modelId="{586AB5CD-940F-4C21-A385-207E2387407A}" type="presParOf" srcId="{EF5BE1B1-E4CE-4EB7-BAA5-847FABF30248}" destId="{DCD620D7-2496-49B4-AF6A-1F17EFDA2DC6}" srcOrd="1" destOrd="0" presId="urn:microsoft.com/office/officeart/2005/8/layout/hierarchy1"/>
    <dgm:cxn modelId="{6AAD44F9-DB7A-42CF-8E17-A51C0BD74CB2}" type="presParOf" srcId="{A5335CF7-6431-468D-AB47-EA8C55AFDA21}" destId="{E4FE258D-D24C-4C0D-A8C3-25AF9D84CE1C}" srcOrd="1" destOrd="0" presId="urn:microsoft.com/office/officeart/2005/8/layout/hierarchy1"/>
    <dgm:cxn modelId="{8D7FA921-C522-46E6-B4BE-FEBD2B6B66B7}" type="presParOf" srcId="{E6DDD4CC-C154-4263-B321-269636C76384}" destId="{A3DFD6C5-7C1C-4755-A6CC-DF967BDF9FCF}" srcOrd="2" destOrd="0" presId="urn:microsoft.com/office/officeart/2005/8/layout/hierarchy1"/>
    <dgm:cxn modelId="{B0370DA6-E2E8-471A-BD9D-E3AC5F255DCE}" type="presParOf" srcId="{E6DDD4CC-C154-4263-B321-269636C76384}" destId="{22CEF8E4-0F88-4293-A23A-8B5D899941E8}" srcOrd="3" destOrd="0" presId="urn:microsoft.com/office/officeart/2005/8/layout/hierarchy1"/>
    <dgm:cxn modelId="{1D46B200-323C-41E9-A7BC-38E37A81BE2A}" type="presParOf" srcId="{22CEF8E4-0F88-4293-A23A-8B5D899941E8}" destId="{C6D3CD77-04BB-41C7-8786-ACED22B68B7D}" srcOrd="0" destOrd="0" presId="urn:microsoft.com/office/officeart/2005/8/layout/hierarchy1"/>
    <dgm:cxn modelId="{EB57F39A-BBF0-449B-99D9-3758DB46F539}" type="presParOf" srcId="{C6D3CD77-04BB-41C7-8786-ACED22B68B7D}" destId="{64A62AEA-5B16-47C8-80FC-39C3D9B76BFA}" srcOrd="0" destOrd="0" presId="urn:microsoft.com/office/officeart/2005/8/layout/hierarchy1"/>
    <dgm:cxn modelId="{ADD23485-8CC6-4143-8195-D9FA648ED114}" type="presParOf" srcId="{C6D3CD77-04BB-41C7-8786-ACED22B68B7D}" destId="{C30687E3-721E-46CD-BFFD-ED6EE347F5F9}" srcOrd="1" destOrd="0" presId="urn:microsoft.com/office/officeart/2005/8/layout/hierarchy1"/>
    <dgm:cxn modelId="{8586E761-475F-436C-ADBE-6AB502290029}" type="presParOf" srcId="{22CEF8E4-0F88-4293-A23A-8B5D899941E8}" destId="{20078F4B-0448-4D76-935C-7E68EC02AA6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FD6C5-7C1C-4755-A6CC-DF967BDF9FCF}">
      <dsp:nvSpPr>
        <dsp:cNvPr id="0" name=""/>
        <dsp:cNvSpPr/>
      </dsp:nvSpPr>
      <dsp:spPr>
        <a:xfrm>
          <a:off x="5276727" y="4466073"/>
          <a:ext cx="1094980" cy="521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5122"/>
              </a:lnTo>
              <a:lnTo>
                <a:pt x="1094980" y="355122"/>
              </a:lnTo>
              <a:lnTo>
                <a:pt x="1094980" y="521111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31B3E3-5FA9-480C-96D2-B5DFD594E674}">
      <dsp:nvSpPr>
        <dsp:cNvPr id="0" name=""/>
        <dsp:cNvSpPr/>
      </dsp:nvSpPr>
      <dsp:spPr>
        <a:xfrm>
          <a:off x="4181746" y="4466073"/>
          <a:ext cx="1094980" cy="521111"/>
        </a:xfrm>
        <a:custGeom>
          <a:avLst/>
          <a:gdLst/>
          <a:ahLst/>
          <a:cxnLst/>
          <a:rect l="0" t="0" r="0" b="0"/>
          <a:pathLst>
            <a:path>
              <a:moveTo>
                <a:pt x="1094980" y="0"/>
              </a:moveTo>
              <a:lnTo>
                <a:pt x="1094980" y="355122"/>
              </a:lnTo>
              <a:lnTo>
                <a:pt x="0" y="355122"/>
              </a:lnTo>
              <a:lnTo>
                <a:pt x="0" y="521111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5D4136-C18D-4C22-8C53-13E9F14A0C95}">
      <dsp:nvSpPr>
        <dsp:cNvPr id="0" name=""/>
        <dsp:cNvSpPr/>
      </dsp:nvSpPr>
      <dsp:spPr>
        <a:xfrm>
          <a:off x="5231007" y="2807177"/>
          <a:ext cx="91440" cy="5211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111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591DB5-2C1E-4649-84EE-51BC8D301335}">
      <dsp:nvSpPr>
        <dsp:cNvPr id="0" name=""/>
        <dsp:cNvSpPr/>
      </dsp:nvSpPr>
      <dsp:spPr>
        <a:xfrm>
          <a:off x="3634256" y="1148282"/>
          <a:ext cx="1642470" cy="521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5122"/>
              </a:lnTo>
              <a:lnTo>
                <a:pt x="1642470" y="355122"/>
              </a:lnTo>
              <a:lnTo>
                <a:pt x="1642470" y="52111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01F17A-DE35-426D-A5CE-613B77381062}">
      <dsp:nvSpPr>
        <dsp:cNvPr id="0" name=""/>
        <dsp:cNvSpPr/>
      </dsp:nvSpPr>
      <dsp:spPr>
        <a:xfrm>
          <a:off x="1991785" y="2807177"/>
          <a:ext cx="1094980" cy="521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5122"/>
              </a:lnTo>
              <a:lnTo>
                <a:pt x="1094980" y="355122"/>
              </a:lnTo>
              <a:lnTo>
                <a:pt x="1094980" y="52111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AAE284-0265-4021-A0DE-5B581E0FA4F2}">
      <dsp:nvSpPr>
        <dsp:cNvPr id="0" name=""/>
        <dsp:cNvSpPr/>
      </dsp:nvSpPr>
      <dsp:spPr>
        <a:xfrm>
          <a:off x="896804" y="2807177"/>
          <a:ext cx="1094980" cy="521111"/>
        </a:xfrm>
        <a:custGeom>
          <a:avLst/>
          <a:gdLst/>
          <a:ahLst/>
          <a:cxnLst/>
          <a:rect l="0" t="0" r="0" b="0"/>
          <a:pathLst>
            <a:path>
              <a:moveTo>
                <a:pt x="1094980" y="0"/>
              </a:moveTo>
              <a:lnTo>
                <a:pt x="1094980" y="355122"/>
              </a:lnTo>
              <a:lnTo>
                <a:pt x="0" y="355122"/>
              </a:lnTo>
              <a:lnTo>
                <a:pt x="0" y="52111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311ED4-9AC0-40B4-81DA-969A7455440D}">
      <dsp:nvSpPr>
        <dsp:cNvPr id="0" name=""/>
        <dsp:cNvSpPr/>
      </dsp:nvSpPr>
      <dsp:spPr>
        <a:xfrm>
          <a:off x="1991785" y="1148282"/>
          <a:ext cx="1642470" cy="521111"/>
        </a:xfrm>
        <a:custGeom>
          <a:avLst/>
          <a:gdLst/>
          <a:ahLst/>
          <a:cxnLst/>
          <a:rect l="0" t="0" r="0" b="0"/>
          <a:pathLst>
            <a:path>
              <a:moveTo>
                <a:pt x="1642470" y="0"/>
              </a:moveTo>
              <a:lnTo>
                <a:pt x="1642470" y="355122"/>
              </a:lnTo>
              <a:lnTo>
                <a:pt x="0" y="355122"/>
              </a:lnTo>
              <a:lnTo>
                <a:pt x="0" y="52111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D8FDE6-59F8-4949-AFF5-3BE0EEA8E353}">
      <dsp:nvSpPr>
        <dsp:cNvPr id="0" name=""/>
        <dsp:cNvSpPr/>
      </dsp:nvSpPr>
      <dsp:spPr>
        <a:xfrm>
          <a:off x="2738363" y="10497"/>
          <a:ext cx="1791786" cy="11377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42B298-A006-4FD1-8B96-1A7B403386F5}">
      <dsp:nvSpPr>
        <dsp:cNvPr id="0" name=""/>
        <dsp:cNvSpPr/>
      </dsp:nvSpPr>
      <dsp:spPr>
        <a:xfrm>
          <a:off x="2937450" y="199630"/>
          <a:ext cx="1791786" cy="11377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i="0" u="none" strike="noStrike" kern="1200" baseline="0" smtClean="0">
              <a:latin typeface="Palatino Linotype" panose="02040502050505030304" pitchFamily="18" charset="0"/>
            </a:rPr>
            <a:t>Are your terms positive or negative?</a:t>
          </a:r>
          <a:endParaRPr lang="en-US" sz="1500" kern="1200" smtClean="0">
            <a:latin typeface="Palatino Linotype" panose="02040502050505030304" pitchFamily="18" charset="0"/>
          </a:endParaRPr>
        </a:p>
      </dsp:txBody>
      <dsp:txXfrm>
        <a:off x="2970775" y="232955"/>
        <a:ext cx="1725136" cy="1071134"/>
      </dsp:txXfrm>
    </dsp:sp>
    <dsp:sp modelId="{AFA64C64-17C0-4755-98A9-838001D6C824}">
      <dsp:nvSpPr>
        <dsp:cNvPr id="0" name=""/>
        <dsp:cNvSpPr/>
      </dsp:nvSpPr>
      <dsp:spPr>
        <a:xfrm>
          <a:off x="1095892" y="1669393"/>
          <a:ext cx="1791786" cy="11377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4B3DF0D-92BD-4DAD-A140-A3E5146AE992}">
      <dsp:nvSpPr>
        <dsp:cNvPr id="0" name=""/>
        <dsp:cNvSpPr/>
      </dsp:nvSpPr>
      <dsp:spPr>
        <a:xfrm>
          <a:off x="1294979" y="1858526"/>
          <a:ext cx="1791786" cy="11377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i="0" u="none" strike="noStrike" kern="1200" baseline="0" smtClean="0">
              <a:latin typeface="Palatino Linotype" panose="02040502050505030304" pitchFamily="18" charset="0"/>
            </a:rPr>
            <a:t>Your constant term is positive.</a:t>
          </a:r>
          <a:endParaRPr lang="en-US" sz="1500" kern="1200" smtClean="0">
            <a:latin typeface="Palatino Linotype" panose="02040502050505030304" pitchFamily="18" charset="0"/>
          </a:endParaRPr>
        </a:p>
      </dsp:txBody>
      <dsp:txXfrm>
        <a:off x="1328304" y="1891851"/>
        <a:ext cx="1725136" cy="1071134"/>
      </dsp:txXfrm>
    </dsp:sp>
    <dsp:sp modelId="{AF56CA80-40C1-4E07-829C-7FE1924B7E96}">
      <dsp:nvSpPr>
        <dsp:cNvPr id="0" name=""/>
        <dsp:cNvSpPr/>
      </dsp:nvSpPr>
      <dsp:spPr>
        <a:xfrm>
          <a:off x="911" y="3328289"/>
          <a:ext cx="1791786" cy="11377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1A4C22-87C0-4D33-8363-FB7267139388}">
      <dsp:nvSpPr>
        <dsp:cNvPr id="0" name=""/>
        <dsp:cNvSpPr/>
      </dsp:nvSpPr>
      <dsp:spPr>
        <a:xfrm>
          <a:off x="199998" y="3517422"/>
          <a:ext cx="1791786" cy="11377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i="0" u="none" strike="noStrike" kern="1200" baseline="0" smtClean="0">
              <a:latin typeface="Palatino Linotype" panose="02040502050505030304" pitchFamily="18" charset="0"/>
            </a:rPr>
            <a:t>Both terms are positive if </a:t>
          </a:r>
          <a:r>
            <a:rPr lang="en-US" sz="1500" b="1" i="1" u="none" strike="noStrike" kern="1200" baseline="0" smtClean="0">
              <a:latin typeface="Palatino Linotype" panose="02040502050505030304" pitchFamily="18" charset="0"/>
            </a:rPr>
            <a:t>x</a:t>
          </a:r>
          <a:r>
            <a:rPr lang="en-US" sz="1500" b="0" i="0" u="none" strike="noStrike" kern="1200" baseline="0" smtClean="0">
              <a:latin typeface="Palatino Linotype" panose="02040502050505030304" pitchFamily="18" charset="0"/>
            </a:rPr>
            <a:t> term is positive.</a:t>
          </a:r>
        </a:p>
      </dsp:txBody>
      <dsp:txXfrm>
        <a:off x="233323" y="3550747"/>
        <a:ext cx="1725136" cy="1071134"/>
      </dsp:txXfrm>
    </dsp:sp>
    <dsp:sp modelId="{DC4E9AD2-F9F8-45FC-8E5C-9C75EC1E5A82}">
      <dsp:nvSpPr>
        <dsp:cNvPr id="0" name=""/>
        <dsp:cNvSpPr/>
      </dsp:nvSpPr>
      <dsp:spPr>
        <a:xfrm>
          <a:off x="2190872" y="3328289"/>
          <a:ext cx="1791786" cy="11377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18EDEB-E693-4482-A010-17CA826DF0ED}">
      <dsp:nvSpPr>
        <dsp:cNvPr id="0" name=""/>
        <dsp:cNvSpPr/>
      </dsp:nvSpPr>
      <dsp:spPr>
        <a:xfrm>
          <a:off x="2389960" y="3517422"/>
          <a:ext cx="1791786" cy="11377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i="0" u="none" strike="noStrike" kern="1200" baseline="0" smtClean="0">
              <a:latin typeface="Palatino Linotype" panose="02040502050505030304" pitchFamily="18" charset="0"/>
            </a:rPr>
            <a:t>Both terms are negative if </a:t>
          </a:r>
          <a:r>
            <a:rPr lang="en-US" sz="1500" b="1" i="1" u="none" strike="noStrike" kern="1200" baseline="0" smtClean="0">
              <a:latin typeface="Palatino Linotype" panose="02040502050505030304" pitchFamily="18" charset="0"/>
            </a:rPr>
            <a:t>x</a:t>
          </a:r>
          <a:r>
            <a:rPr lang="en-US" sz="1500" b="0" i="0" u="none" strike="noStrike" kern="1200" baseline="0" smtClean="0">
              <a:latin typeface="Palatino Linotype" panose="02040502050505030304" pitchFamily="18" charset="0"/>
            </a:rPr>
            <a:t> term is negative.</a:t>
          </a:r>
        </a:p>
      </dsp:txBody>
      <dsp:txXfrm>
        <a:off x="2423285" y="3550747"/>
        <a:ext cx="1725136" cy="1071134"/>
      </dsp:txXfrm>
    </dsp:sp>
    <dsp:sp modelId="{F6FD7ADA-CA35-468B-A615-541CC5C442B8}">
      <dsp:nvSpPr>
        <dsp:cNvPr id="0" name=""/>
        <dsp:cNvSpPr/>
      </dsp:nvSpPr>
      <dsp:spPr>
        <a:xfrm>
          <a:off x="4380833" y="1669393"/>
          <a:ext cx="1791786" cy="11377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6EAD17-9251-4875-B981-D0FEAE664167}">
      <dsp:nvSpPr>
        <dsp:cNvPr id="0" name=""/>
        <dsp:cNvSpPr/>
      </dsp:nvSpPr>
      <dsp:spPr>
        <a:xfrm>
          <a:off x="4579921" y="1858526"/>
          <a:ext cx="1791786" cy="11377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i="0" u="none" strike="noStrike" kern="1200" baseline="0" smtClean="0">
              <a:latin typeface="Palatino Linotype" panose="02040502050505030304" pitchFamily="18" charset="0"/>
            </a:rPr>
            <a:t>Your constant term is negative.</a:t>
          </a:r>
        </a:p>
      </dsp:txBody>
      <dsp:txXfrm>
        <a:off x="4613246" y="1891851"/>
        <a:ext cx="1725136" cy="1071134"/>
      </dsp:txXfrm>
    </dsp:sp>
    <dsp:sp modelId="{0CCBB731-3741-4E82-A438-3D7C7CA6A5DF}">
      <dsp:nvSpPr>
        <dsp:cNvPr id="0" name=""/>
        <dsp:cNvSpPr/>
      </dsp:nvSpPr>
      <dsp:spPr>
        <a:xfrm>
          <a:off x="4380833" y="3328289"/>
          <a:ext cx="1791786" cy="11377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F4CC5D-82C7-4F40-9D3A-F3ABFB6B349A}">
      <dsp:nvSpPr>
        <dsp:cNvPr id="0" name=""/>
        <dsp:cNvSpPr/>
      </dsp:nvSpPr>
      <dsp:spPr>
        <a:xfrm>
          <a:off x="4579921" y="3517422"/>
          <a:ext cx="1791786" cy="11377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i="0" u="none" strike="noStrike" kern="1200" baseline="0" smtClean="0">
              <a:latin typeface="Palatino Linotype" panose="02040502050505030304" pitchFamily="18" charset="0"/>
            </a:rPr>
            <a:t>One term is positive and one term is negative.</a:t>
          </a:r>
          <a:endParaRPr lang="en-US" sz="1500" kern="1200" smtClean="0">
            <a:latin typeface="Palatino Linotype" panose="02040502050505030304" pitchFamily="18" charset="0"/>
          </a:endParaRPr>
        </a:p>
      </dsp:txBody>
      <dsp:txXfrm>
        <a:off x="4613246" y="3550747"/>
        <a:ext cx="1725136" cy="1071134"/>
      </dsp:txXfrm>
    </dsp:sp>
    <dsp:sp modelId="{A3A9952E-A78E-461E-A190-C188445F2CD8}">
      <dsp:nvSpPr>
        <dsp:cNvPr id="0" name=""/>
        <dsp:cNvSpPr/>
      </dsp:nvSpPr>
      <dsp:spPr>
        <a:xfrm>
          <a:off x="3285853" y="4987184"/>
          <a:ext cx="1791786" cy="11377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D620D7-2496-49B4-AF6A-1F17EFDA2DC6}">
      <dsp:nvSpPr>
        <dsp:cNvPr id="0" name=""/>
        <dsp:cNvSpPr/>
      </dsp:nvSpPr>
      <dsp:spPr>
        <a:xfrm>
          <a:off x="3484940" y="5176317"/>
          <a:ext cx="1791786" cy="11377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i="0" u="none" strike="noStrike" kern="1200" baseline="0" smtClean="0">
              <a:latin typeface="Palatino Linotype" panose="02040502050505030304" pitchFamily="18" charset="0"/>
            </a:rPr>
            <a:t>Your larger number is positive if your </a:t>
          </a:r>
          <a:r>
            <a:rPr lang="en-US" sz="1500" b="1" i="1" u="none" strike="noStrike" kern="1200" baseline="0" smtClean="0">
              <a:latin typeface="Palatino Linotype" panose="02040502050505030304" pitchFamily="18" charset="0"/>
            </a:rPr>
            <a:t>x</a:t>
          </a:r>
          <a:r>
            <a:rPr lang="en-US" sz="1500" b="0" i="0" u="none" strike="noStrike" kern="1200" baseline="0" smtClean="0">
              <a:latin typeface="Palatino Linotype" panose="02040502050505030304" pitchFamily="18" charset="0"/>
            </a:rPr>
            <a:t> term is positive.</a:t>
          </a:r>
          <a:endParaRPr lang="en-US" sz="1500" kern="1200" smtClean="0">
            <a:latin typeface="Palatino Linotype" panose="02040502050505030304" pitchFamily="18" charset="0"/>
          </a:endParaRPr>
        </a:p>
      </dsp:txBody>
      <dsp:txXfrm>
        <a:off x="3518265" y="5209642"/>
        <a:ext cx="1725136" cy="1071134"/>
      </dsp:txXfrm>
    </dsp:sp>
    <dsp:sp modelId="{64A62AEA-5B16-47C8-80FC-39C3D9B76BFA}">
      <dsp:nvSpPr>
        <dsp:cNvPr id="0" name=""/>
        <dsp:cNvSpPr/>
      </dsp:nvSpPr>
      <dsp:spPr>
        <a:xfrm>
          <a:off x="5475814" y="4987184"/>
          <a:ext cx="1791786" cy="11377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0687E3-721E-46CD-BFFD-ED6EE347F5F9}">
      <dsp:nvSpPr>
        <dsp:cNvPr id="0" name=""/>
        <dsp:cNvSpPr/>
      </dsp:nvSpPr>
      <dsp:spPr>
        <a:xfrm>
          <a:off x="5674901" y="5176317"/>
          <a:ext cx="1791786" cy="11377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i="0" u="none" strike="noStrike" kern="1200" baseline="0" smtClean="0">
              <a:latin typeface="Palatino Linotype" panose="02040502050505030304" pitchFamily="18" charset="0"/>
            </a:rPr>
            <a:t>Your larger number is negative if your </a:t>
          </a:r>
          <a:r>
            <a:rPr lang="en-US" sz="1500" b="1" i="1" u="none" strike="noStrike" kern="1200" baseline="0" smtClean="0">
              <a:latin typeface="Palatino Linotype" panose="02040502050505030304" pitchFamily="18" charset="0"/>
            </a:rPr>
            <a:t>x</a:t>
          </a:r>
          <a:r>
            <a:rPr lang="en-US" sz="1500" b="0" i="0" u="none" strike="noStrike" kern="1200" baseline="0" smtClean="0">
              <a:latin typeface="Palatino Linotype" panose="02040502050505030304" pitchFamily="18" charset="0"/>
            </a:rPr>
            <a:t> term is negative.</a:t>
          </a:r>
        </a:p>
      </dsp:txBody>
      <dsp:txXfrm>
        <a:off x="5708226" y="5209642"/>
        <a:ext cx="1725136" cy="10711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14981-3E3D-4F16-938D-2A06B3FB6259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4A8AD-CE9E-4FBA-AE1C-08FB05310B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14981-3E3D-4F16-938D-2A06B3FB6259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4A8AD-CE9E-4FBA-AE1C-08FB05310B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14981-3E3D-4F16-938D-2A06B3FB6259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4A8AD-CE9E-4FBA-AE1C-08FB05310B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14981-3E3D-4F16-938D-2A06B3FB6259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4A8AD-CE9E-4FBA-AE1C-08FB05310B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14981-3E3D-4F16-938D-2A06B3FB6259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4A8AD-CE9E-4FBA-AE1C-08FB05310BF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14981-3E3D-4F16-938D-2A06B3FB6259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4A8AD-CE9E-4FBA-AE1C-08FB05310B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14981-3E3D-4F16-938D-2A06B3FB6259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4A8AD-CE9E-4FBA-AE1C-08FB05310B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14981-3E3D-4F16-938D-2A06B3FB6259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4A8AD-CE9E-4FBA-AE1C-08FB05310B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14981-3E3D-4F16-938D-2A06B3FB6259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4A8AD-CE9E-4FBA-AE1C-08FB05310BF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14981-3E3D-4F16-938D-2A06B3FB6259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4A8AD-CE9E-4FBA-AE1C-08FB05310B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14981-3E3D-4F16-938D-2A06B3FB6259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4A8AD-CE9E-4FBA-AE1C-08FB05310B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3014981-3E3D-4F16-938D-2A06B3FB6259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AD4A8AD-CE9E-4FBA-AE1C-08FB05310BF7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>
                <a:effectLst/>
              </a:rPr>
              <a:t>Quadratic Equation</a:t>
            </a:r>
            <a:r>
              <a:rPr lang="en-US" sz="4800" b="1" u="sng" dirty="0" smtClean="0">
                <a:effectLst/>
              </a:rPr>
              <a:t>:</a:t>
            </a:r>
            <a:endParaRPr lang="en-US" sz="4800" dirty="0"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US" sz="3600" dirty="0" smtClean="0"/>
                  <a:t>A </a:t>
                </a:r>
                <a:r>
                  <a:rPr lang="en-US" sz="3600" dirty="0"/>
                  <a:t>polynomial/function that is found in the form:</a:t>
                </a:r>
                <a:r>
                  <a:rPr lang="en-US" sz="3600" dirty="0" smtClean="0"/>
                  <a:t> </a:t>
                </a:r>
              </a:p>
              <a:p>
                <a:pPr marL="82296" indent="0"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/>
                        </a:rPr>
                        <m:t>𝑦</m:t>
                      </m:r>
                      <m:r>
                        <a:rPr lang="en-US" sz="3600" i="1">
                          <a:latin typeface="Cambria Math"/>
                        </a:rPr>
                        <m:t> =</m:t>
                      </m:r>
                      <m:r>
                        <a:rPr lang="en-US" sz="3600" i="1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sz="3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3600" i="1">
                              <a:latin typeface="Cambria Math"/>
                            </a:rPr>
                            <m:t>2 </m:t>
                          </m:r>
                        </m:sup>
                      </m:sSup>
                      <m:r>
                        <a:rPr lang="en-US" sz="3600" i="1">
                          <a:latin typeface="Cambria Math"/>
                        </a:rPr>
                        <m:t>+</m:t>
                      </m:r>
                      <m:r>
                        <a:rPr lang="en-US" sz="3600" i="1">
                          <a:latin typeface="Cambria Math"/>
                        </a:rPr>
                        <m:t>𝑏𝑥</m:t>
                      </m:r>
                      <m:r>
                        <a:rPr lang="en-US" sz="3600" i="1">
                          <a:latin typeface="Cambria Math"/>
                        </a:rPr>
                        <m:t>+</m:t>
                      </m:r>
                      <m:r>
                        <a:rPr lang="en-US" sz="3600" i="1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sz="3600" i="1" dirty="0" smtClean="0"/>
              </a:p>
              <a:p>
                <a:pPr marL="82296" indent="0" algn="ctr">
                  <a:lnSpc>
                    <a:spcPct val="150000"/>
                  </a:lnSpc>
                  <a:buNone/>
                </a:pPr>
                <a:r>
                  <a:rPr lang="en-US" sz="3600" dirty="0" smtClean="0"/>
                  <a:t>where </a:t>
                </a:r>
                <a:r>
                  <a:rPr lang="en-US" sz="3600" dirty="0"/>
                  <a:t>a≠0.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3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0095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 smtClean="0"/>
              <a:t>Factoring:</a:t>
            </a:r>
            <a:endParaRPr lang="en-US" sz="48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smtClean="0">
                          <a:latin typeface="Cambria Math"/>
                        </a:rPr>
                        <m:t>𝑦</m:t>
                      </m:r>
                      <m:r>
                        <a:rPr lang="en-US" sz="4400" i="1" smtClean="0">
                          <a:latin typeface="Cambria Math"/>
                        </a:rPr>
                        <m:t> =</m:t>
                      </m:r>
                      <m:r>
                        <a:rPr lang="en-US" sz="440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sz="4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4400" i="1">
                              <a:latin typeface="Cambria Math"/>
                            </a:rPr>
                            <m:t>2 </m:t>
                          </m:r>
                        </m:sup>
                      </m:sSup>
                      <m:r>
                        <a:rPr lang="en-US" sz="4400" i="1">
                          <a:latin typeface="Cambria Math"/>
                        </a:rPr>
                        <m:t>+</m:t>
                      </m:r>
                      <m:r>
                        <a:rPr lang="en-US" sz="4400" i="1">
                          <a:latin typeface="Cambria Math"/>
                        </a:rPr>
                        <m:t>𝑏𝑥</m:t>
                      </m:r>
                      <m:r>
                        <a:rPr lang="en-US" sz="4400" i="1">
                          <a:latin typeface="Cambria Math"/>
                        </a:rPr>
                        <m:t>+</m:t>
                      </m:r>
                      <m:r>
                        <a:rPr lang="en-US" sz="4400" i="1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sz="4400" dirty="0" smtClean="0"/>
              </a:p>
              <a:p>
                <a:pPr marL="82296" indent="0">
                  <a:buNone/>
                </a:pPr>
                <a:endParaRPr lang="en-US" sz="4400" dirty="0" smtClean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400" i="1">
                              <a:latin typeface="Cambria Math"/>
                            </a:rPr>
                            <m:t>𝑥</m:t>
                          </m:r>
                          <m:r>
                            <a:rPr lang="en-US" sz="4400" i="1">
                              <a:latin typeface="Cambria Math"/>
                            </a:rPr>
                            <m:t>+</m:t>
                          </m:r>
                          <m:r>
                            <a:rPr lang="en-US" sz="4400" i="1">
                              <a:latin typeface="Cambria Math"/>
                            </a:rPr>
                            <m:t>𝑑</m:t>
                          </m:r>
                        </m:e>
                      </m:d>
                      <m:d>
                        <m:dPr>
                          <m:ctrlPr>
                            <a:rPr lang="en-US" sz="4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400" i="1">
                              <a:latin typeface="Cambria Math"/>
                            </a:rPr>
                            <m:t>𝑥</m:t>
                          </m:r>
                          <m:r>
                            <a:rPr lang="en-US" sz="4400" i="1">
                              <a:latin typeface="Cambria Math"/>
                            </a:rPr>
                            <m:t>+</m:t>
                          </m:r>
                          <m:r>
                            <a:rPr lang="en-US" sz="4400" i="1">
                              <a:latin typeface="Cambria Math"/>
                            </a:rPr>
                            <m:t>𝑒</m:t>
                          </m:r>
                        </m:e>
                      </m:d>
                      <m:r>
                        <a:rPr lang="en-US" sz="4400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4400" dirty="0" smtClean="0"/>
              </a:p>
              <a:p>
                <a:pPr marL="82296" indent="0">
                  <a:buNone/>
                </a:pPr>
                <a:endParaRPr lang="en-US" sz="4400" dirty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400" i="1">
                              <a:latin typeface="Cambria Math"/>
                            </a:rPr>
                            <m:t>𝑑</m:t>
                          </m:r>
                          <m:r>
                            <a:rPr lang="en-US" sz="4400" i="1">
                              <a:latin typeface="Cambria Math"/>
                            </a:rPr>
                            <m:t>+</m:t>
                          </m:r>
                          <m:r>
                            <a:rPr lang="en-US" sz="4400" i="1">
                              <a:latin typeface="Cambria Math"/>
                            </a:rPr>
                            <m:t>𝑒</m:t>
                          </m:r>
                        </m:e>
                      </m:d>
                      <m:r>
                        <a:rPr lang="en-US" sz="4400" i="1">
                          <a:latin typeface="Cambria Math"/>
                        </a:rPr>
                        <m:t>=</m:t>
                      </m:r>
                      <m:r>
                        <a:rPr lang="en-US" sz="4400" i="1">
                          <a:latin typeface="Cambria Math"/>
                        </a:rPr>
                        <m:t>𝑏</m:t>
                      </m:r>
                      <m:r>
                        <a:rPr lang="en-US" sz="4400" i="1">
                          <a:latin typeface="Cambria Math"/>
                        </a:rPr>
                        <m:t>       </m:t>
                      </m:r>
                      <m:r>
                        <a:rPr lang="en-US" sz="4400" i="1">
                          <a:latin typeface="Cambria Math"/>
                        </a:rPr>
                        <m:t>𝑑𝑒</m:t>
                      </m:r>
                      <m:r>
                        <a:rPr lang="en-US" sz="4400" i="1">
                          <a:latin typeface="Cambria Math"/>
                        </a:rPr>
                        <m:t>=</m:t>
                      </m:r>
                      <m:r>
                        <a:rPr lang="en-US" sz="4400" i="1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sz="44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1891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88407853"/>
              </p:ext>
            </p:extLst>
          </p:nvPr>
        </p:nvGraphicFramePr>
        <p:xfrm>
          <a:off x="1295400" y="228600"/>
          <a:ext cx="74676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6787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>
                <a:effectLst/>
              </a:rPr>
              <a:t>Zero-Product Property</a:t>
            </a:r>
            <a:r>
              <a:rPr lang="en-US" sz="4800" b="1" u="sng" dirty="0" smtClean="0">
                <a:effectLst/>
              </a:rPr>
              <a:t>:</a:t>
            </a:r>
            <a:endParaRPr lang="en-US" sz="4800" b="1" dirty="0"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When </a:t>
                </a:r>
                <a:r>
                  <a:rPr lang="en-US" dirty="0"/>
                  <a:t>solving a quadratic, you must set the equation equal to zero in order to solve for the x values.</a:t>
                </a:r>
                <a:endParaRPr lang="en-US" dirty="0" smtClean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0=</m:t>
                      </m:r>
                      <m:r>
                        <a:rPr lang="en-US" i="1">
                          <a:latin typeface="Cambria Math"/>
                        </a:rPr>
                        <m:t>𝑦</m:t>
                      </m:r>
                      <m:r>
                        <a:rPr lang="en-US" i="1">
                          <a:latin typeface="Cambria Math"/>
                        </a:rPr>
                        <m:t> =</m:t>
                      </m:r>
                      <m:r>
                        <a:rPr lang="en-US" i="1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2 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𝑏𝑥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After factoring, the rule states that if ab=0 (a and b are your two quantities), then a=0 or b=0 or both are equal to zero. Once in this form, you can solve for the x values.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52" r="-32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5675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>
                <a:effectLst/>
              </a:rPr>
              <a:t>The Quadratic Formula</a:t>
            </a:r>
            <a:r>
              <a:rPr lang="en-US" sz="4800" b="1" u="sng" dirty="0" smtClean="0">
                <a:effectLst/>
              </a:rPr>
              <a:t>:</a:t>
            </a:r>
            <a:endParaRPr lang="en-US" sz="4800" dirty="0"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 anchor="ctr">
                <a:normAutofit/>
              </a:bodyPr>
              <a:lstStyle/>
              <a:p>
                <a:pPr marL="82296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>
                          <a:latin typeface="Cambria Math"/>
                        </a:rPr>
                        <m:t>𝑥</m:t>
                      </m:r>
                      <m:r>
                        <a:rPr lang="en-US" sz="440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4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400" i="1">
                              <a:latin typeface="Cambria Math"/>
                            </a:rPr>
                            <m:t>−</m:t>
                          </m:r>
                          <m:r>
                            <a:rPr lang="en-US" sz="4400" i="1">
                              <a:latin typeface="Cambria Math"/>
                            </a:rPr>
                            <m:t>𝑏</m:t>
                          </m:r>
                          <m:r>
                            <a:rPr lang="en-US" sz="4400">
                              <a:latin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44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4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440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44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4400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sz="4400" i="1">
                                  <a:latin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 sz="4400">
                              <a:latin typeface="Cambria Math"/>
                            </a:rPr>
                            <m:t>2</m:t>
                          </m:r>
                          <m:r>
                            <a:rPr lang="en-US" sz="4400" i="1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40940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77</TotalTime>
  <Words>233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Quadratic Equation:</vt:lpstr>
      <vt:lpstr>Factoring:</vt:lpstr>
      <vt:lpstr>PowerPoint Presentation</vt:lpstr>
      <vt:lpstr>Zero-Product Property:</vt:lpstr>
      <vt:lpstr>The Quadratic Formula: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Amanda</dc:creator>
  <cp:lastModifiedBy>Amanda</cp:lastModifiedBy>
  <cp:revision>7</cp:revision>
  <dcterms:created xsi:type="dcterms:W3CDTF">2014-09-08T01:57:48Z</dcterms:created>
  <dcterms:modified xsi:type="dcterms:W3CDTF">2014-09-09T17:52:35Z</dcterms:modified>
</cp:coreProperties>
</file>