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B324D-A1EB-45CB-BD1E-C60D8699B4F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99DD8-2001-4972-B92E-C58E568492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C99DD8-2001-4972-B92E-C58E568492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4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EA7E28-AA7E-4601-B5C4-D13856990BD9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21E105A-E17E-40ED-B14A-74DC3C4B1F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Absolute Value Function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AutoShape 2" descr="data:image/png;base64,iVBORw0KGgoAAAANSUhEUgAAARMAAAC3CAMAAAAGjUrGAAAA1VBMVEX////c3Nz/AAD39/eQkJDn5+fj4+P7+/ucnJz/2toAAAD/6+v/8PD/5OT/39//4eFYWFj/z8//1dX/Njb/QED/S0v/9PT/bW3T09P/xMT/RUX/WFh/f3//UlL/MDDw8PD/Zmatra3/b2//OztAQEANDQ3/X1/ExMSTk5NHR0egoKBTU1P/tLT/q6vo7+//jo7nvr7/ISEdHR3/f38rKyvHAACLmpr/mJjw3d3yMTGGhobhw8Nvb29kZGQ5OTm4uLglJSXRc3P/kpLCU1OZrKz/sLD/g4Oqr51YAAAITUlEQVR4nO3daVvaTBQG4GGAgKCIWDW2aMSCIFa7aDcr0nfr//9J7wwJmm2WJGcWQp4PCGTMpHfPmYReFBCqUqVKlbLFNX0AFqZt+gAsTGWSTGWSTGWSTGWSTGWSTGWSTGWSTGWSTGUSyeMjqkyimS4WqDKJ5rrZR5VJJE/NyiQWZzJqPEwrk3Dq0+lo7FQmsTh619jT0P3WKXOYBdFmso9DD04xc5wF0Wby4Sj04PulrmnzBNCk+53e7t+mb73/SFx65M4B6Zt3jEF2BNBkF++T28/f/UfH6wRbDwnFR0zbZg8hvAM3LXwgewd/QOj2s3+/h4OsKwJ36c3tASU5xi3AacEDaXLxB7VYFeAvsf/h1fbTz4CzwgfS5PYNOjkJ7u+cBgke+0vsAf5Df9i9xIKaDPDOS1NcnB/SnJ8Fj+kSSwb8jen6YvcSC3sufl09EqFL7D4+QOe0RNhL7HEX8nhyBtTk8Jy5iSyxPXxKu6dHltjotu7xy90rfIyMB9KEucD6S2x3VQPd3fgSe4yvXndxjncBjyhfAE2Oj+6Z2zhXsbv4PHxmtgAFzuQSn7A3rpbYdc7Cqw4hiQ41j6Lp9c7qqn6d29BCmiCxAMXwv5+kkJhHMWuSSmIcxagJg8Q0ikkTJolhFIMmHBKzKOZMuCRGUYyZCEhMopgyEZKQV0+mUAyZ7OJD8aBDbOZVshmTrgyJsfYxYiLROH7MVIoJE8kqoTGCYsAkA4mZhVa/idTy+hoDlaLdJFOV0GhEcZbLOtJvkplEZ/vMRqNOXbtJxsbx815j+yxc3SZd/D7Prx3iH3dNDfGG/YXX9Bqejsn83P3IUyU+SrdV1xDPea610AzpmGuVVo61JEjtja72ac+19k4Xv6nl/NWanjVlOF12PJ0mdC3Jb6IFxZ2PCIk+k9XyWsBE49lHl4l/xiliog9Fk0lwEi5kog1Fj8n6uqSYiS4ULSbkjOPfKWiiCUWHyQtJYROk5TpFg8krSXETLSjqTUIkACY6UJSbhEkgTDSgqDaJkICYqEdRbBIlgTFRjqLWJEYCZKIaRalJnATKBL2l79pXFpUme/ht7BkoE4KisFIUmnQTJHAmSlHUmaSQAJqobB9lJsnGQaAmClFUmaSSgJqoQ1Fkkk4Ca6IMRY0JgwTYRBWKEhMWCbSJIhQVJkwScBM1KApM2CTwJkpQ4E04JApMVKCAm/BIVJgoQIE24ZIoMUFH0CjAJnv4iLdZiQk4CqyJgESRCTQKqImIRJUJMAqkiZBEmQkQyrxP37oFaSImUWcCgzKvN2HffyJBotAEqn1AP3dLhkSlCUH55dQKxhmNnZrzWHg//s5+yZAoNUE/i1eK+0BvgepkD/+UGabSpNU8K4rijlc/YEz28FlT5uOAlJo4pH32c07gpzO+fq4BmeyTxnEsMCmM4gfCZB+fITtM0BkECoDJisQSExCU4iY+iS0mECiFTQISa0wAUIqarEnsMSmOUtCktyaxyKQwSjGTlyqxyqQoSiGTEIlVJgSlxx4oTBGTXojELpNiKAVMIiSWmRRCyW8SJbHNpAhKbpMYiXUm6F1ulLwmPfwu+oR1JvkrJadJgsRCk9wo+UzijYOsNMnbPrlMklVip0lOlDwmaSR2muRDyWGyk0ZiqUkulOwmqVVirUkelMwmDBJrTQhK1i8YyGqS3jjIYpPsKBlNmCQWm2RGyWbCJrHZJCtKJhMOidUm6CoTShaTndCHriditUm2SslgwqsS200yVYq8CbdKrDfJgiJtIiCx3iRD+8ia8BsHbYCJfKVImoiqZBNMxCjtL8+rH1LHJCbZBBMhitea0B9SJhIkG2FCUXif89byJojczsSfBdeSIdkME4LyifeJgM7Ea8p8jt/dJxmSDTG5E5x9JHuHVMmdxGybYeKgCw5Ky+ugloTJDr5AUrNthkmLoAxYW0f9xY3E54IOCInsbOLYYCJxSuZvHtC1pGQm3Pah4ZvQKimfCa99aLgmPkn5TEj78FB4JoPgJFw+E36lcEyCKimlCReFbfJCUkoTHgrT5JWknCYcFJZJiKSkJmwUhkmYpKwmTJR0kwhJaU1YKKkmUZLymjBQ0kxiJCU2SUdJMYmTlNkEnaSgJE0Gie/cLbNJWqUkTBJVUnKTFJS4SQpJyU1I+xxEn4iZHKR9WXXJTRIoUZNUktKbxFEiJukk5TeJoYRNGCRbYBJFCZmwSLbBJILyasIk2QqTMMqLCZtkO0xCKGsTDsmWmLyiBCY8km0xQZcBim9ygC+VzraO3SbrSlmZcKtki0yCSqEm/CrZJhMfpS0m2SaTVfu0xSRbZUIqZfDvQEhigYnMAaAmzJh7/A++1zabxJ/NbaRmmP509kESY759xV+/aZuNOciV8dSXv0wfgIXR/x3x9mdTTFo1V7yI112plU+0o5WJYFeeJ57IcyUGOVOJQekZDWcd0VnLeZhdN0Q7ak46S8EQavI8G/OGLZ6vRROh6bj9MBIOempPpsJdMTOaSQzqiIc0JEymQ8GuPLEJSV3icJC7kNlVWqaNG4kiq43FYx4lTNqj4D3VrDSlTJZPwiHu7FrqMiYU57rf798sad/dMGuscUMG0YP0Jmw3OuaG/PVLmczImN91zhgpk9oX8Zim+yRssHj8/waxmqHPGuP/PwpC8oVTSvVgEGqI+rft9ym37mVMnN/iMfTAJORSs6zVbkSe9c7IFa9X7kJ0jdimu2q2h5whtdGDyysjmmZnOhUeztR1nh5Fg1i/OxwK9+/N523xOtyezwW49LzjDLlXKdP2fCZa3mrkcOaio3Efh6JWtiKbcs2mMzLn/G2LZS9Jq1SpUgUg/wMPf4Mp3rV3HQ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0433" y="3657600"/>
            <a:ext cx="4523542" cy="301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53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Absolute Value Function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latin typeface="Cambria Math"/>
                        </a:rPr>
                        <m:t>𝒚</m:t>
                      </m:r>
                      <m:r>
                        <a:rPr lang="en-US" sz="5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5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54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057400"/>
            <a:ext cx="29718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dirty="0" smtClean="0"/>
                  <a:t>Domain: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4000" b="1" dirty="0" smtClean="0"/>
                  <a:t/>
                </a:r>
                <a:br>
                  <a:rPr lang="en-US" sz="4000" b="1" dirty="0" smtClean="0"/>
                </a:br>
                <a:r>
                  <a:rPr lang="en-US" sz="4000" b="1" dirty="0" smtClean="0"/>
                  <a:t>Range: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[</m:t>
                    </m:r>
                    <m:r>
                      <a:rPr lang="en-US" sz="4000" b="1" i="1" smtClean="0">
                        <a:latin typeface="Cambria Math"/>
                      </a:rPr>
                      <m:t>𝟎</m:t>
                    </m:r>
                    <m:r>
                      <a:rPr lang="en-US" sz="4000" b="1" i="1" smtClean="0">
                        <a:latin typeface="Cambria Math"/>
                      </a:rPr>
                      <m:t>,∞)</m:t>
                    </m:r>
                  </m:oMath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  <a:blipFill rotWithShape="1">
                <a:blip r:embed="rId4"/>
                <a:stretch>
                  <a:fillRect t="-8257" b="-18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56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e>
                    </m:d>
                  </m:oMath>
                </a14:m>
                <a:endParaRPr lang="en-US" sz="4000" dirty="0" smtClean="0"/>
              </a:p>
              <a:p>
                <a:pPr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/>
                      </a:rPr>
                      <m:t>+</m:t>
                    </m:r>
                    <m:r>
                      <a:rPr lang="en-US" sz="4000" b="1" i="1" smtClean="0">
                        <a:latin typeface="Cambria Math"/>
                      </a:rPr>
                      <m:t>𝟑</m:t>
                    </m:r>
                  </m:oMath>
                </a14:m>
                <a:endParaRPr lang="en-US" sz="4000" b="1" dirty="0" smtClean="0"/>
              </a:p>
              <a:p>
                <a:pPr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sz="40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4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𝟐</m:t>
                        </m:r>
                      </m:e>
                    </m:d>
                    <m:r>
                      <a:rPr lang="en-US" sz="4000" b="1" i="1" smtClean="0">
                        <a:latin typeface="Cambria Math"/>
                      </a:rPr>
                      <m:t>−</m:t>
                    </m:r>
                    <m:r>
                      <a:rPr lang="en-US" sz="4000" b="1" i="1" smtClean="0">
                        <a:latin typeface="Cambria Math"/>
                      </a:rPr>
                      <m:t>𝟏</m:t>
                    </m:r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5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4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/>
                            </a:rPr>
                            <m:t>𝟐</m:t>
                          </m:r>
                        </m:e>
                      </m:d>
                    </m:oMath>
                  </m:oMathPara>
                </a14:m>
                <a:endParaRPr lang="en-US" sz="40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12" r="10264"/>
          <a:stretch/>
        </p:blipFill>
        <p:spPr bwMode="auto">
          <a:xfrm>
            <a:off x="609600" y="1143000"/>
            <a:ext cx="493760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91025"/>
              </p:ext>
            </p:extLst>
          </p:nvPr>
        </p:nvGraphicFramePr>
        <p:xfrm>
          <a:off x="6248400" y="1394460"/>
          <a:ext cx="1371600" cy="3154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</a:tblGrid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dirty="0" smtClean="0"/>
                  <a:t>Domain: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4000" b="1" dirty="0" smtClean="0"/>
                  <a:t/>
                </a:r>
                <a:br>
                  <a:rPr lang="en-US" sz="4000" b="1" dirty="0" smtClean="0"/>
                </a:br>
                <a:r>
                  <a:rPr lang="en-US" sz="4000" b="1" dirty="0" smtClean="0"/>
                  <a:t>Range: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[</m:t>
                    </m:r>
                    <m:r>
                      <a:rPr lang="en-US" sz="4000" b="1" i="1" smtClean="0">
                        <a:latin typeface="Cambria Math"/>
                      </a:rPr>
                      <m:t>𝟎</m:t>
                    </m:r>
                    <m:r>
                      <a:rPr lang="en-US" sz="4000" b="1" i="1" smtClean="0">
                        <a:latin typeface="Cambria Math"/>
                      </a:rPr>
                      <m:t>,∞)</m:t>
                    </m:r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  <a:blipFill rotWithShape="1">
                <a:blip r:embed="rId4"/>
                <a:stretch>
                  <a:fillRect t="-8257" b="-18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94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/>
                        </a:rPr>
                        <m:t>+</m:t>
                      </m:r>
                      <m:r>
                        <a:rPr lang="en-US" sz="4000" b="1" i="1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84" t="12923" r="18279" b="7304"/>
          <a:stretch/>
        </p:blipFill>
        <p:spPr bwMode="auto">
          <a:xfrm>
            <a:off x="457200" y="1219200"/>
            <a:ext cx="4937760" cy="36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706162"/>
              </p:ext>
            </p:extLst>
          </p:nvPr>
        </p:nvGraphicFramePr>
        <p:xfrm>
          <a:off x="6324600" y="1371600"/>
          <a:ext cx="1371600" cy="3154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</a:tblGrid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dirty="0" smtClean="0"/>
                  <a:t>Domain: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4000" b="1" dirty="0" smtClean="0"/>
                  <a:t/>
                </a:r>
                <a:br>
                  <a:rPr lang="en-US" sz="4000" b="1" dirty="0" smtClean="0"/>
                </a:br>
                <a:r>
                  <a:rPr lang="en-US" sz="4000" b="1" dirty="0" smtClean="0"/>
                  <a:t>Range: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[</m:t>
                    </m:r>
                    <m:r>
                      <a:rPr lang="en-US" sz="4000" b="1" i="1" smtClean="0">
                        <a:latin typeface="Cambria Math"/>
                      </a:rPr>
                      <m:t>𝟑</m:t>
                    </m:r>
                    <m:r>
                      <a:rPr lang="en-US" sz="4000" b="1" i="1" smtClean="0">
                        <a:latin typeface="Cambria Math"/>
                      </a:rPr>
                      <m:t>,∞)</m:t>
                    </m:r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  <a:blipFill rotWithShape="1">
                <a:blip r:embed="rId5"/>
                <a:stretch>
                  <a:fillRect t="-8257" b="-18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0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40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b="1" i="1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4000" b="1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40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000" i="1">
                              <a:latin typeface="Cambria Math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/>
                            </a:rPr>
                            <m:t>𝟐</m:t>
                          </m:r>
                        </m:e>
                      </m:d>
                      <m:r>
                        <a:rPr lang="en-US" sz="4000" b="1" i="1">
                          <a:latin typeface="Cambria Math"/>
                        </a:rPr>
                        <m:t>−</m:t>
                      </m:r>
                      <m:r>
                        <a:rPr lang="en-US" sz="4000" b="1" i="1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2" r="21701" b="12446"/>
          <a:stretch/>
        </p:blipFill>
        <p:spPr bwMode="auto">
          <a:xfrm>
            <a:off x="533400" y="1219201"/>
            <a:ext cx="5303520" cy="3422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36226"/>
              </p:ext>
            </p:extLst>
          </p:nvPr>
        </p:nvGraphicFramePr>
        <p:xfrm>
          <a:off x="6477000" y="1353316"/>
          <a:ext cx="1371600" cy="3154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"/>
                <a:gridCol w="685800"/>
              </a:tblGrid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-4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33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4000" b="1" dirty="0" smtClean="0"/>
                  <a:t>Domain: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  <a:ea typeface="Cambria Math"/>
                          </a:rPr>
                          <m:t>∞,∞</m:t>
                        </m:r>
                      </m:e>
                    </m:d>
                  </m:oMath>
                </a14:m>
                <a:r>
                  <a:rPr lang="en-US" sz="4000" b="1" dirty="0" smtClean="0"/>
                  <a:t/>
                </a:r>
                <a:br>
                  <a:rPr lang="en-US" sz="4000" b="1" dirty="0" smtClean="0"/>
                </a:br>
                <a:r>
                  <a:rPr lang="en-US" sz="4000" b="1" dirty="0" smtClean="0"/>
                  <a:t>Range: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[</m:t>
                    </m:r>
                    <m:r>
                      <a:rPr lang="en-US" sz="4000" b="1" i="1" smtClean="0">
                        <a:latin typeface="Cambria Math"/>
                      </a:rPr>
                      <m:t>−</m:t>
                    </m:r>
                    <m:r>
                      <a:rPr lang="en-US" sz="4000" b="1" i="1" smtClean="0">
                        <a:latin typeface="Cambria Math"/>
                      </a:rPr>
                      <m:t>𝟏</m:t>
                    </m:r>
                    <m:r>
                      <a:rPr lang="en-US" sz="4000" b="1" i="1" smtClean="0">
                        <a:latin typeface="Cambria Math"/>
                      </a:rPr>
                      <m:t>,∞)</m:t>
                    </m:r>
                  </m:oMath>
                </a14:m>
                <a:endParaRPr lang="en-US" sz="4000" b="1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5305961"/>
                <a:ext cx="4572000" cy="1323439"/>
              </a:xfrm>
              <a:prstGeom prst="rect">
                <a:avLst/>
              </a:prstGeom>
              <a:blipFill rotWithShape="1">
                <a:blip r:embed="rId4"/>
                <a:stretch>
                  <a:fillRect t="-8257" b="-183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196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153</Words>
  <Application>Microsoft Office PowerPoint</Application>
  <PresentationFormat>On-screen Show (4:3)</PresentationFormat>
  <Paragraphs>64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Absolute Value Function</vt:lpstr>
      <vt:lpstr>Absolute Value Function</vt:lpstr>
      <vt:lpstr>Examples</vt:lpstr>
      <vt:lpstr>f(x)=|x-2|</vt:lpstr>
      <vt:lpstr>f(x)=|x|+3</vt:lpstr>
      <vt:lpstr>f(x)=|x+2|-1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Amanda</dc:creator>
  <cp:lastModifiedBy>Amanda</cp:lastModifiedBy>
  <cp:revision>7</cp:revision>
  <dcterms:created xsi:type="dcterms:W3CDTF">2014-09-15T03:50:17Z</dcterms:created>
  <dcterms:modified xsi:type="dcterms:W3CDTF">2014-09-15T14:17:26Z</dcterms:modified>
</cp:coreProperties>
</file>